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96" r:id="rId2"/>
    <p:sldId id="297" r:id="rId3"/>
    <p:sldId id="298" r:id="rId4"/>
    <p:sldId id="299" r:id="rId5"/>
    <p:sldId id="314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F9F30-A6A8-4D77-B1BA-51E37339F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7EBFE-9ED1-475B-9F6F-E5692CC08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958D5-4C93-4396-AAF2-5F73EC3C0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84179-EDBE-43A1-9D04-317B6349C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7ED2A-76EF-4783-AE42-1AC061905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4CE3D-272C-4439-952C-A4B52F225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2A0D2-B3E5-4E60-9212-90F6FBCF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A364-7149-4A84-8CC9-49241DA3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243D1-A867-4430-B597-D8F9EAD6D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B7C65-1E8C-43C6-9023-334AB66D2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774D-9EF5-4087-857D-158E8DB8F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9535-AB85-4A72-B071-C026654D3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95A1897-CEA5-493F-AA0D-E4B3AAB61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hha-mci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pPr eaLnBrk="1" hangingPunct="1"/>
            <a:r>
              <a:rPr lang="en-US" sz="3500" b="1" dirty="0" smtClean="0">
                <a:solidFill>
                  <a:schemeClr val="tx1"/>
                </a:solidFill>
                <a:latin typeface="Verdana" pitchFamily="34" charset="0"/>
              </a:rPr>
              <a:t>How to Update VHASS </a:t>
            </a:r>
            <a:r>
              <a:rPr lang="en-US" sz="3500" b="1" dirty="0" smtClean="0">
                <a:solidFill>
                  <a:schemeClr val="tx1"/>
                </a:solidFill>
                <a:latin typeface="Verdana" pitchFamily="34" charset="0"/>
              </a:rPr>
              <a:t>Dialysis Status </a:t>
            </a:r>
            <a:r>
              <a:rPr lang="en-US" sz="3500" b="1" dirty="0" smtClean="0">
                <a:solidFill>
                  <a:schemeClr val="tx1"/>
                </a:solidFill>
                <a:latin typeface="Verdana" pitchFamily="34" charset="0"/>
              </a:rPr>
              <a:t>Board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n-US" sz="18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1118315"/>
            <a:ext cx="4191000" cy="1507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5638800" cy="497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1"/>
            <a:ext cx="8229600" cy="609600"/>
          </a:xfrm>
          <a:ln w="38100">
            <a:solidFill>
              <a:srgbClr val="FF0000"/>
            </a:solidFill>
          </a:ln>
        </p:spPr>
        <p:txBody>
          <a:bodyPr/>
          <a:lstStyle/>
          <a:p>
            <a:pPr marL="552450" indent="-552450" eaLnBrk="1" hangingPunct="1">
              <a:buFontTx/>
              <a:buNone/>
            </a:pPr>
            <a:r>
              <a:rPr lang="en-US" b="1" u="sng" dirty="0" smtClean="0"/>
              <a:t>Go to:</a:t>
            </a:r>
            <a:r>
              <a:rPr lang="en-US" b="1" dirty="0" smtClean="0"/>
              <a:t> </a:t>
            </a:r>
            <a:r>
              <a:rPr lang="en-US" dirty="0" smtClean="0">
                <a:hlinkClick r:id="rId3"/>
              </a:rPr>
              <a:t>www.VHHA-MCI.org</a:t>
            </a:r>
            <a:r>
              <a:rPr lang="en-US" dirty="0" smtClean="0"/>
              <a:t>  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828800" y="2514600"/>
            <a:ext cx="12192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8600" y="1981200"/>
            <a:ext cx="1600200" cy="990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u="sng" dirty="0"/>
              <a:t>Enter a </a:t>
            </a:r>
            <a:r>
              <a:rPr lang="en-US" b="1" u="sng" dirty="0" err="1"/>
              <a:t>vaild</a:t>
            </a:r>
            <a:r>
              <a:rPr lang="en-US" b="1" u="sng" dirty="0"/>
              <a:t> </a:t>
            </a:r>
            <a:r>
              <a:rPr lang="en-US" b="1" u="sng" dirty="0" smtClean="0"/>
              <a:t>username</a:t>
            </a:r>
            <a:endParaRPr lang="en-US" b="1" u="sng" dirty="0"/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 flipV="1">
            <a:off x="1828800" y="2971800"/>
            <a:ext cx="1219200" cy="635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228600" y="3606800"/>
            <a:ext cx="1600200" cy="9652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u="sng" dirty="0"/>
              <a:t>Enter a valid </a:t>
            </a:r>
            <a:r>
              <a:rPr lang="en-US" b="1" u="sng" dirty="0" smtClean="0"/>
              <a:t>password</a:t>
            </a:r>
            <a:endParaRPr lang="en-US" b="1" u="sng" dirty="0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 flipV="1">
            <a:off x="2667000" y="3352800"/>
            <a:ext cx="533400" cy="1549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371600" y="4908550"/>
            <a:ext cx="2590800" cy="95885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u="sng" dirty="0"/>
              <a:t>Click </a:t>
            </a:r>
            <a:r>
              <a:rPr lang="en-US" b="1" u="sng" dirty="0" smtClean="0"/>
              <a:t>Login to VHASS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5486400" cy="4781372"/>
          </a:xfrm>
          <a:prstGeom prst="rect">
            <a:avLst/>
          </a:prstGeom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5334000" y="1628641"/>
            <a:ext cx="3810000" cy="685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u="sng" dirty="0"/>
              <a:t>Click </a:t>
            </a:r>
            <a:r>
              <a:rPr lang="en-US" b="1" u="sng" dirty="0" smtClean="0"/>
              <a:t>Dialysis </a:t>
            </a:r>
            <a:r>
              <a:rPr lang="en-US" b="1" u="sng" dirty="0" smtClean="0"/>
              <a:t>Status </a:t>
            </a:r>
            <a:r>
              <a:rPr lang="en-US" b="1" u="sng" dirty="0" smtClean="0"/>
              <a:t>Board</a:t>
            </a:r>
            <a:endParaRPr lang="en-US" b="1" i="1" u="sng" dirty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 flipH="1" flipV="1">
            <a:off x="2971800" y="1828800"/>
            <a:ext cx="2362200" cy="21894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8334375" cy="3381375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7599824" y="816563"/>
            <a:ext cx="1143000" cy="92333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/>
              <a:t>Click </a:t>
            </a:r>
            <a:r>
              <a:rPr lang="en-US" b="1" u="sng" dirty="0" smtClean="0"/>
              <a:t>to Update Status</a:t>
            </a:r>
            <a:endParaRPr lang="en-US" b="1" u="sng" dirty="0">
              <a:solidFill>
                <a:srgbClr val="0000CC"/>
              </a:solidFill>
            </a:endParaRPr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 flipH="1">
            <a:off x="3962400" y="1295400"/>
            <a:ext cx="3637424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81023"/>
            <a:ext cx="7486650" cy="589597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5856668" y="762000"/>
            <a:ext cx="327660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Complete all fields</a:t>
            </a:r>
            <a:endParaRPr lang="en-US" b="1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29400" y="5634334"/>
            <a:ext cx="2133600" cy="92333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smtClean="0"/>
              <a:t>Click Update Organization Status</a:t>
            </a:r>
            <a:endParaRPr lang="en-US" b="1" u="sng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2590800" y="6095999"/>
            <a:ext cx="4038600" cy="22860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1044</TotalTime>
  <Words>38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Verdana</vt:lpstr>
      <vt:lpstr>Default Design</vt:lpstr>
      <vt:lpstr>How to Update VHASS Dialysis Status Board </vt:lpstr>
      <vt:lpstr>PowerPoint Presentation</vt:lpstr>
      <vt:lpstr>PowerPoint Presentation</vt:lpstr>
      <vt:lpstr>PowerPoint Presentation</vt:lpstr>
      <vt:lpstr>PowerPoint Presentation</vt:lpstr>
    </vt:vector>
  </TitlesOfParts>
  <Company>Northern Virginia Hospital Alliance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DeWitt Army Community Medical Hospital</dc:title>
  <dc:creator>Andrew Slater</dc:creator>
  <cp:lastModifiedBy>RHCC ALT 2</cp:lastModifiedBy>
  <cp:revision>47</cp:revision>
  <dcterms:created xsi:type="dcterms:W3CDTF">2006-06-08T03:34:35Z</dcterms:created>
  <dcterms:modified xsi:type="dcterms:W3CDTF">2018-01-03T20:17:31Z</dcterms:modified>
</cp:coreProperties>
</file>