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88" r:id="rId4"/>
    <p:sldId id="289" r:id="rId5"/>
    <p:sldId id="284" r:id="rId6"/>
    <p:sldId id="292" r:id="rId7"/>
    <p:sldId id="291" r:id="rId8"/>
    <p:sldId id="293" r:id="rId9"/>
    <p:sldId id="290" r:id="rId10"/>
    <p:sldId id="294" r:id="rId11"/>
    <p:sldId id="273" r:id="rId12"/>
  </p:sldIdLst>
  <p:sldSz cx="12192000" cy="6858000"/>
  <p:notesSz cx="7077075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0" autoAdjust="0"/>
    <p:restoredTop sz="90323" autoAdjust="0"/>
  </p:normalViewPr>
  <p:slideViewPr>
    <p:cSldViewPr snapToGrid="0">
      <p:cViewPr varScale="1">
        <p:scale>
          <a:sx n="74" d="100"/>
          <a:sy n="74" d="100"/>
        </p:scale>
        <p:origin x="86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556E-07D7-439D-88E7-986923DCB2B1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285"/>
            <a:ext cx="3067050" cy="46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4285"/>
            <a:ext cx="3067050" cy="46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076F-6B11-4418-8A6D-1D072E281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7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26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265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BB96F99-7E9A-496E-8F4B-DA993947EC84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6"/>
            <a:ext cx="3066733" cy="46926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14406"/>
            <a:ext cx="3066733" cy="469265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3A6EF63-3613-46AC-8733-629EF6F49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6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parrott@central-regi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797559" cy="3329581"/>
          </a:xfrm>
        </p:spPr>
        <p:txBody>
          <a:bodyPr/>
          <a:lstStyle/>
          <a:p>
            <a:r>
              <a:rPr lang="en-US" sz="4800" dirty="0"/>
              <a:t>CVHC Annual Stabilization and Treatment In Place (STIP) Set-Up, Inventory and Deployment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Regional Healthcare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19137"/>
            <a:ext cx="3401064" cy="1023938"/>
          </a:xfrm>
        </p:spPr>
        <p:txBody>
          <a:bodyPr/>
          <a:lstStyle/>
          <a:p>
            <a:r>
              <a:rPr lang="en-US" sz="2800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2" y="1957705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Assess Deployment of Equipment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Healthcare Partner Participation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STIP System Deployed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9E7A3B-272C-421E-A1DD-C2C807C76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4" y="1785341"/>
            <a:ext cx="5963223" cy="4472417"/>
          </a:xfrm>
        </p:spPr>
      </p:pic>
    </p:spTree>
    <p:extLst>
      <p:ext uri="{BB962C8B-B14F-4D97-AF65-F5344CB8AC3E}">
        <p14:creationId xmlns:p14="http://schemas.microsoft.com/office/powerpoint/2010/main" val="104687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3638" y="827472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to all who participated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592106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Steve Parrott, RHCC Manager</a:t>
            </a:r>
          </a:p>
          <a:p>
            <a:r>
              <a:rPr lang="en-US" sz="3200" dirty="0"/>
              <a:t>804-601-6207</a:t>
            </a:r>
          </a:p>
          <a:p>
            <a:r>
              <a:rPr lang="en-US" sz="3200" dirty="0">
                <a:hlinkClick r:id="rId2"/>
              </a:rPr>
              <a:t>steve.parrott@central-region.org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RHCC Activation: (Emergency Only)</a:t>
            </a:r>
            <a:r>
              <a:rPr lang="en-US" sz="3200" dirty="0"/>
              <a:t> 1-800-276-0683</a:t>
            </a:r>
          </a:p>
        </p:txBody>
      </p:sp>
    </p:spTree>
    <p:extLst>
      <p:ext uri="{BB962C8B-B14F-4D97-AF65-F5344CB8AC3E}">
        <p14:creationId xmlns:p14="http://schemas.microsoft.com/office/powerpoint/2010/main" val="142230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Annual STIP Exercise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81446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/>
              <a:t>The Set-Up</a:t>
            </a:r>
          </a:p>
          <a:p>
            <a:pPr lvl="1"/>
            <a:r>
              <a:rPr lang="en-US" sz="2000" dirty="0"/>
              <a:t>Designed to deploy all the components of the STIP</a:t>
            </a:r>
          </a:p>
          <a:p>
            <a:pPr lvl="1"/>
            <a:r>
              <a:rPr lang="en-US" sz="2000" dirty="0"/>
              <a:t>Physical set up of the Base X Shelters (203, 303 &amp; 305 Tents)</a:t>
            </a:r>
          </a:p>
          <a:p>
            <a:pPr lvl="1"/>
            <a:r>
              <a:rPr lang="en-US" sz="2000" dirty="0"/>
              <a:t>Physical set up of the Power Supplies (Generators and Lights)</a:t>
            </a:r>
          </a:p>
          <a:p>
            <a:pPr lvl="1"/>
            <a:r>
              <a:rPr lang="en-US" sz="2000" dirty="0"/>
              <a:t>Physical set up of the environmental systems (HVACs)</a:t>
            </a:r>
          </a:p>
          <a:p>
            <a:pPr lvl="1"/>
            <a:r>
              <a:rPr lang="en-US" sz="2000" dirty="0"/>
              <a:t>Physical set up of the contents (Triage and Treatment Areas)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4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Annual STIP Exercise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81446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/>
              <a:t>The Inventory</a:t>
            </a:r>
          </a:p>
          <a:p>
            <a:pPr lvl="1"/>
            <a:r>
              <a:rPr lang="en-US" sz="2000" dirty="0"/>
              <a:t>Designed to confirm contents of each treatment kits</a:t>
            </a:r>
          </a:p>
          <a:p>
            <a:pPr lvl="1"/>
            <a:r>
              <a:rPr lang="en-US" sz="2000" dirty="0"/>
              <a:t>Evaluate condition of equipment inventory</a:t>
            </a:r>
          </a:p>
          <a:p>
            <a:pPr lvl="1"/>
            <a:r>
              <a:rPr lang="en-US" sz="2000" dirty="0"/>
              <a:t>Evaluate condition of containers</a:t>
            </a:r>
          </a:p>
          <a:p>
            <a:pPr lvl="1"/>
            <a:r>
              <a:rPr lang="en-US" sz="2000" dirty="0"/>
              <a:t>Evaluate current inventory for best practices and uses of equipment in the treatment kits</a:t>
            </a:r>
          </a:p>
          <a:p>
            <a:pPr lvl="1"/>
            <a:r>
              <a:rPr lang="en-US" sz="2000" dirty="0"/>
              <a:t>Remove items with anticipated or expired dates</a:t>
            </a:r>
          </a:p>
          <a:p>
            <a:pPr lvl="1"/>
            <a:r>
              <a:rPr lang="en-US" sz="2000" dirty="0"/>
              <a:t>Re-label containers and equipment as needed</a:t>
            </a:r>
          </a:p>
          <a:p>
            <a:pPr lvl="1"/>
            <a:r>
              <a:rPr lang="en-US" sz="2000" dirty="0"/>
              <a:t>Provide projections for next fiscal year STIP system needs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038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Annual STIP Exercise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81446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/>
              <a:t>The Deployment</a:t>
            </a:r>
          </a:p>
          <a:p>
            <a:pPr lvl="1"/>
            <a:r>
              <a:rPr lang="en-US" sz="2000" dirty="0"/>
              <a:t>Designed to confirm and evaluate deployment needs</a:t>
            </a:r>
          </a:p>
          <a:p>
            <a:pPr lvl="1"/>
            <a:r>
              <a:rPr lang="en-US" sz="2000" dirty="0"/>
              <a:t>Evaluate the best order and practices to deploy the STIP</a:t>
            </a:r>
          </a:p>
          <a:p>
            <a:pPr lvl="1"/>
            <a:r>
              <a:rPr lang="en-US" sz="2000" dirty="0"/>
              <a:t>Provides opportunity to exercise all STIP System equipment</a:t>
            </a:r>
          </a:p>
          <a:p>
            <a:pPr lvl="1"/>
            <a:r>
              <a:rPr lang="en-US" sz="2000" dirty="0"/>
              <a:t>Provides opportunity to clean out trailers</a:t>
            </a:r>
          </a:p>
          <a:p>
            <a:pPr lvl="1"/>
            <a:r>
              <a:rPr lang="en-US" sz="2000" dirty="0"/>
              <a:t>Provides opportunity to re-arrange and re-pack the STIP System</a:t>
            </a:r>
          </a:p>
          <a:p>
            <a:pPr lvl="1"/>
            <a:r>
              <a:rPr lang="en-US" sz="2000" dirty="0"/>
              <a:t>Provides an opportunity for regional healthcare partners and CVHC staff to engage in the set-up, inventory and deployment of the STIP System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19137"/>
            <a:ext cx="3401064" cy="1023938"/>
          </a:xfrm>
        </p:spPr>
        <p:txBody>
          <a:bodyPr/>
          <a:lstStyle/>
          <a:p>
            <a:r>
              <a:rPr lang="en-US" sz="2800" dirty="0"/>
              <a:t>Set-up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2" y="1957705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Setting up Base X Tents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Installing floor and lights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20E848-9D11-49E6-A422-69898F360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573525" y="2827521"/>
            <a:ext cx="2895599" cy="3429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95BE75-8350-4B8E-AE53-38BBD552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81161" y="2121927"/>
            <a:ext cx="4714407" cy="2932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CF938C-CC26-4383-AC08-3289C0976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96573" y="2179508"/>
            <a:ext cx="4354643" cy="32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19137"/>
            <a:ext cx="3401064" cy="1023938"/>
          </a:xfrm>
        </p:spPr>
        <p:txBody>
          <a:bodyPr/>
          <a:lstStyle/>
          <a:p>
            <a:r>
              <a:rPr lang="en-US" sz="2800" dirty="0"/>
              <a:t>Set-up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2" y="1957705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Installing Environmental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Providing Power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EE25D-5132-4FC5-ABC9-AA93F38D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16252" y="1782426"/>
            <a:ext cx="4497682" cy="386590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F99CB27-B46C-44F9-B4FF-1451491E7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5395" y="2947443"/>
            <a:ext cx="4022368" cy="3016776"/>
          </a:xfrm>
        </p:spPr>
      </p:pic>
    </p:spTree>
    <p:extLst>
      <p:ext uri="{BB962C8B-B14F-4D97-AF65-F5344CB8AC3E}">
        <p14:creationId xmlns:p14="http://schemas.microsoft.com/office/powerpoint/2010/main" val="219441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19137"/>
            <a:ext cx="3401064" cy="1023938"/>
          </a:xfrm>
        </p:spPr>
        <p:txBody>
          <a:bodyPr/>
          <a:lstStyle/>
          <a:p>
            <a:r>
              <a:rPr lang="en-US" sz="2800" dirty="0"/>
              <a:t>Routine Cleaning and Maintenance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57" y="890587"/>
            <a:ext cx="3429000" cy="46243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2" y="1957705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Cleaning STIP Tent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Accounting and Restocking Medical Supplies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202781"/>
            <a:ext cx="3193256" cy="31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19137"/>
            <a:ext cx="4481350" cy="1023938"/>
          </a:xfrm>
        </p:spPr>
        <p:txBody>
          <a:bodyPr/>
          <a:lstStyle/>
          <a:p>
            <a:r>
              <a:rPr lang="en-US" sz="2800" dirty="0"/>
              <a:t>Special Maintenance and Technical Services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2" y="1957705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Painting Trailer Floors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Service Technicians checking Freon Levels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766366-B54C-4E5A-95F2-B3EB8412A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813938" y="3140745"/>
            <a:ext cx="3163377" cy="308690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906095-2EA1-4F50-8979-76BF5549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18891" y="1623928"/>
            <a:ext cx="4750870" cy="35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719137"/>
            <a:ext cx="3401064" cy="1023938"/>
          </a:xfrm>
        </p:spPr>
        <p:txBody>
          <a:bodyPr/>
          <a:lstStyle/>
          <a:p>
            <a:r>
              <a:rPr lang="en-US" sz="2800" dirty="0"/>
              <a:t>Inventory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2" y="1957705"/>
            <a:ext cx="3401063" cy="28955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Checking condition and expirations on items in kits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Inventory of the treatment kits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861B35-3211-41AE-9D3C-647F7EF90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349986" y="1691004"/>
            <a:ext cx="4572000" cy="3429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12D19-7C3C-4C3B-AF8B-CA3AD142A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60652" y="3147192"/>
            <a:ext cx="3110852" cy="28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0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7954</TotalTime>
  <Words>307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CVHC Annual Stabilization and Treatment In Place (STIP) Set-Up, Inventory and Deployment Exercise</vt:lpstr>
      <vt:lpstr>About the Annual STIP Exercise …</vt:lpstr>
      <vt:lpstr>About the Annual STIP Exercise …</vt:lpstr>
      <vt:lpstr>About the Annual STIP Exercise …</vt:lpstr>
      <vt:lpstr>Set-up </vt:lpstr>
      <vt:lpstr>Set-up</vt:lpstr>
      <vt:lpstr>Routine Cleaning and Maintenance</vt:lpstr>
      <vt:lpstr>Special Maintenance and Technical Services</vt:lpstr>
      <vt:lpstr>Inventory</vt:lpstr>
      <vt:lpstr>Deployment</vt:lpstr>
      <vt:lpstr>Questions  Thank You to all who participated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Slater</dc:creator>
  <cp:lastModifiedBy>Erin Nowlin</cp:lastModifiedBy>
  <cp:revision>224</cp:revision>
  <cp:lastPrinted>2017-08-25T03:42:29Z</cp:lastPrinted>
  <dcterms:created xsi:type="dcterms:W3CDTF">2014-09-12T17:24:29Z</dcterms:created>
  <dcterms:modified xsi:type="dcterms:W3CDTF">2018-12-17T19:00:00Z</dcterms:modified>
</cp:coreProperties>
</file>