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D4A5-D8F4-4F6D-A515-3C12C38AEA5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A464D-59E4-4EFE-B110-3F1632D7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dirty="0"/>
              <a:t>Days 3-4:</a:t>
            </a: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Expressions of uncertainty are likely being introduced into the CWF and ZFP/PNC – so ensure that what you are saying is consistent with those expressions.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IF warranted, you can discuss intensity in this slide as long as similar wording is in the NHC discussions.  Generic terms should be used – This maybe a significant hurricane as it approaches the Mid-Atlantic coast.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Do not discuss intensity trends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7338"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205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7188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3913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1113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8313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5513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713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D9AF7B-4D75-47BA-80F6-DB7A31421DE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4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header"/>
          <p:cNvSpPr/>
          <p:nvPr userDrawn="1"/>
        </p:nvSpPr>
        <p:spPr>
          <a:xfrm>
            <a:off x="549275" y="639763"/>
            <a:ext cx="7927975" cy="320675"/>
          </a:xfrm>
          <a:prstGeom prst="rect">
            <a:avLst/>
          </a:prstGeom>
          <a:solidFill>
            <a:srgbClr val="2535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22860" anchor="ctr"/>
          <a:lstStyle/>
          <a:p>
            <a:pPr>
              <a:defRPr/>
            </a:pP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22238" y="92075"/>
            <a:ext cx="11947525" cy="547688"/>
          </a:xfrm>
          <a:prstGeom prst="rect">
            <a:avLst/>
          </a:prstGeom>
          <a:solidFill>
            <a:srgbClr val="2535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tIns="0" bIns="9144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2238" y="6492875"/>
            <a:ext cx="5973762" cy="273050"/>
          </a:xfrm>
          <a:prstGeom prst="rect">
            <a:avLst/>
          </a:prstGeom>
          <a:solidFill>
            <a:srgbClr val="25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845B46B-8D13-4A19-943A-D7A69EC303B0}" type="datetime8">
              <a:rPr lang="en-US" sz="1200">
                <a:solidFill>
                  <a:schemeClr val="bg1"/>
                </a:solidFill>
                <a:latin typeface="Gill Sans MT" panose="020B0502020104020203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9/5/2019 9:13 AM</a:t>
            </a:fld>
            <a:endParaRPr 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096000" y="6492875"/>
            <a:ext cx="5973763" cy="273050"/>
          </a:xfrm>
          <a:prstGeom prst="rect">
            <a:avLst/>
          </a:prstGeom>
          <a:solidFill>
            <a:srgbClr val="25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Gill Sans MT" panose="020B0502020104020203" pitchFamily="34" charset="0"/>
              </a:rPr>
              <a:t>www.weather.gov/akq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2238" y="639763"/>
            <a:ext cx="427037" cy="320675"/>
          </a:xfrm>
          <a:prstGeom prst="rect">
            <a:avLst/>
          </a:prstGeom>
          <a:solidFill>
            <a:srgbClr val="25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924800" y="92075"/>
            <a:ext cx="4144963" cy="8683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872538" y="212725"/>
            <a:ext cx="31654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Wakefield, VA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75750" y="628650"/>
            <a:ext cx="2560638" cy="307975"/>
          </a:xfrm>
          <a:prstGeom prst="rect">
            <a:avLst/>
          </a:prstGeom>
          <a:noFill/>
        </p:spPr>
        <p:txBody>
          <a:bodyPr lIns="6858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abic Typesetting" panose="03020402040406030203" pitchFamily="66" charset="-78"/>
              </a:rPr>
              <a:t>WEATHER FORECAST OFFICE</a:t>
            </a:r>
          </a:p>
        </p:txBody>
      </p:sp>
      <p:pic>
        <p:nvPicPr>
          <p:cNvPr id="10" name="Picture 1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36525"/>
            <a:ext cx="776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419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8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7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4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7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1A37-4D1C-4279-AC00-493579F41E1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7C8C-A81C-4111-9B40-DD1042C1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3"/>
          <a:stretch/>
        </p:blipFill>
        <p:spPr>
          <a:xfrm>
            <a:off x="143665" y="1135023"/>
            <a:ext cx="8473018" cy="5119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905215" y="983461"/>
            <a:ext cx="3053862" cy="48728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defTabSz="914400" eaLnBrk="1" hangingPunct="1">
              <a:defRPr/>
            </a:pPr>
            <a:endParaRPr lang="en-US" altLang="en-US" sz="20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2075"/>
            <a:ext cx="5411225" cy="55399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0" rIns="0" bIns="0">
            <a:spAutoFit/>
          </a:bodyPr>
          <a:lstStyle/>
          <a:p>
            <a:pPr defTabSz="914400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Dorian Impacts For Virginia </a:t>
            </a:r>
          </a:p>
        </p:txBody>
      </p:sp>
      <p:sp>
        <p:nvSpPr>
          <p:cNvPr id="4101" name="Subheader"/>
          <p:cNvSpPr>
            <a:spLocks noChangeArrowheads="1"/>
          </p:cNvSpPr>
          <p:nvPr/>
        </p:nvSpPr>
        <p:spPr bwMode="auto">
          <a:xfrm>
            <a:off x="641350" y="581025"/>
            <a:ext cx="644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114800" indent="-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4572000" indent="-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5029200" indent="-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486400" indent="-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800" dirty="0">
                <a:solidFill>
                  <a:srgbClr val="FFFFFF"/>
                </a:solidFill>
                <a:latin typeface="Gill Sans MT" panose="020B0502020104020203" pitchFamily="34" charset="0"/>
              </a:rPr>
              <a:t>Thursday Night into Friday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3574" y="1135023"/>
            <a:ext cx="2992582" cy="17973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solidFill>
                  <a:schemeClr val="tx1"/>
                </a:solidFill>
              </a:rPr>
              <a:t>Minor Impacts</a:t>
            </a:r>
            <a:r>
              <a:rPr lang="en-US" sz="1600" b="1" dirty="0">
                <a:solidFill>
                  <a:schemeClr val="tx1"/>
                </a:solidFill>
              </a:rPr>
              <a:t>:  Some nuisance flooding and possibly a few trees downed.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Rain:</a:t>
            </a:r>
            <a:r>
              <a:rPr lang="en-US" sz="1600" dirty="0">
                <a:solidFill>
                  <a:schemeClr val="tx1"/>
                </a:solidFill>
              </a:rPr>
              <a:t> Up to 2 inches. Heaviest South of Richmond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Wind:</a:t>
            </a:r>
            <a:r>
              <a:rPr lang="en-US" sz="1600" dirty="0">
                <a:solidFill>
                  <a:schemeClr val="tx1"/>
                </a:solidFill>
              </a:rPr>
              <a:t> 20-30 mph with gusts to 40 mph.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5266" y="1113333"/>
            <a:ext cx="5088580" cy="19734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solidFill>
                  <a:schemeClr val="tx1"/>
                </a:solidFill>
              </a:rPr>
              <a:t>Moderate Impacts: </a:t>
            </a:r>
            <a:r>
              <a:rPr lang="en-US" sz="1600" b="1" dirty="0">
                <a:solidFill>
                  <a:schemeClr val="tx1"/>
                </a:solidFill>
              </a:rPr>
              <a:t>Trees/power lines down, localized flooding.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Coastal Flooding: </a:t>
            </a:r>
            <a:r>
              <a:rPr lang="en-US" sz="1600" dirty="0">
                <a:solidFill>
                  <a:schemeClr val="tx1"/>
                </a:solidFill>
              </a:rPr>
              <a:t>Moderate coastal flooding. Possibly major coastal flooding along the lower James River.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Rain:</a:t>
            </a:r>
            <a:r>
              <a:rPr lang="en-US" sz="1600" dirty="0">
                <a:solidFill>
                  <a:schemeClr val="tx1"/>
                </a:solidFill>
              </a:rPr>
              <a:t> 2-4 inches, locally as high as 6 inches. Highest rainfall south of Williamsburg.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Wind:</a:t>
            </a:r>
            <a:r>
              <a:rPr lang="en-US" sz="1600" dirty="0">
                <a:solidFill>
                  <a:schemeClr val="tx1"/>
                </a:solidFill>
              </a:rPr>
              <a:t> 30-40 mph with gusts to 45 mph. </a:t>
            </a:r>
          </a:p>
        </p:txBody>
      </p:sp>
      <p:sp>
        <p:nvSpPr>
          <p:cNvPr id="4" name="Freeform 3"/>
          <p:cNvSpPr/>
          <p:nvPr/>
        </p:nvSpPr>
        <p:spPr>
          <a:xfrm>
            <a:off x="5827005" y="2932328"/>
            <a:ext cx="2819400" cy="2247900"/>
          </a:xfrm>
          <a:custGeom>
            <a:avLst/>
            <a:gdLst>
              <a:gd name="connsiteX0" fmla="*/ 2794000 w 2819400"/>
              <a:gd name="connsiteY0" fmla="*/ 254000 h 2260600"/>
              <a:gd name="connsiteX1" fmla="*/ 2603500 w 2819400"/>
              <a:gd name="connsiteY1" fmla="*/ 279400 h 2260600"/>
              <a:gd name="connsiteX2" fmla="*/ 2527300 w 2819400"/>
              <a:gd name="connsiteY2" fmla="*/ 304800 h 2260600"/>
              <a:gd name="connsiteX3" fmla="*/ 2489200 w 2819400"/>
              <a:gd name="connsiteY3" fmla="*/ 317500 h 2260600"/>
              <a:gd name="connsiteX4" fmla="*/ 2286000 w 2819400"/>
              <a:gd name="connsiteY4" fmla="*/ 330200 h 2260600"/>
              <a:gd name="connsiteX5" fmla="*/ 2247900 w 2819400"/>
              <a:gd name="connsiteY5" fmla="*/ 342900 h 2260600"/>
              <a:gd name="connsiteX6" fmla="*/ 2184400 w 2819400"/>
              <a:gd name="connsiteY6" fmla="*/ 355600 h 2260600"/>
              <a:gd name="connsiteX7" fmla="*/ 2146300 w 2819400"/>
              <a:gd name="connsiteY7" fmla="*/ 381000 h 2260600"/>
              <a:gd name="connsiteX8" fmla="*/ 1981200 w 2819400"/>
              <a:gd name="connsiteY8" fmla="*/ 368300 h 2260600"/>
              <a:gd name="connsiteX9" fmla="*/ 1765300 w 2819400"/>
              <a:gd name="connsiteY9" fmla="*/ 355600 h 2260600"/>
              <a:gd name="connsiteX10" fmla="*/ 1612900 w 2819400"/>
              <a:gd name="connsiteY10" fmla="*/ 279400 h 2260600"/>
              <a:gd name="connsiteX11" fmla="*/ 1574800 w 2819400"/>
              <a:gd name="connsiteY11" fmla="*/ 254000 h 2260600"/>
              <a:gd name="connsiteX12" fmla="*/ 1498600 w 2819400"/>
              <a:gd name="connsiteY12" fmla="*/ 215900 h 2260600"/>
              <a:gd name="connsiteX13" fmla="*/ 1384300 w 2819400"/>
              <a:gd name="connsiteY13" fmla="*/ 177800 h 2260600"/>
              <a:gd name="connsiteX14" fmla="*/ 1346200 w 2819400"/>
              <a:gd name="connsiteY14" fmla="*/ 165100 h 2260600"/>
              <a:gd name="connsiteX15" fmla="*/ 1308100 w 2819400"/>
              <a:gd name="connsiteY15" fmla="*/ 152400 h 2260600"/>
              <a:gd name="connsiteX16" fmla="*/ 1282700 w 2819400"/>
              <a:gd name="connsiteY16" fmla="*/ 114300 h 2260600"/>
              <a:gd name="connsiteX17" fmla="*/ 1168400 w 2819400"/>
              <a:gd name="connsiteY17" fmla="*/ 63500 h 2260600"/>
              <a:gd name="connsiteX18" fmla="*/ 1092200 w 2819400"/>
              <a:gd name="connsiteY18" fmla="*/ 38100 h 2260600"/>
              <a:gd name="connsiteX19" fmla="*/ 1054100 w 2819400"/>
              <a:gd name="connsiteY19" fmla="*/ 25400 h 2260600"/>
              <a:gd name="connsiteX20" fmla="*/ 1016000 w 2819400"/>
              <a:gd name="connsiteY20" fmla="*/ 0 h 2260600"/>
              <a:gd name="connsiteX21" fmla="*/ 965200 w 2819400"/>
              <a:gd name="connsiteY21" fmla="*/ 12700 h 2260600"/>
              <a:gd name="connsiteX22" fmla="*/ 927100 w 2819400"/>
              <a:gd name="connsiteY22" fmla="*/ 50800 h 2260600"/>
              <a:gd name="connsiteX23" fmla="*/ 889000 w 2819400"/>
              <a:gd name="connsiteY23" fmla="*/ 76200 h 2260600"/>
              <a:gd name="connsiteX24" fmla="*/ 863600 w 2819400"/>
              <a:gd name="connsiteY24" fmla="*/ 114300 h 2260600"/>
              <a:gd name="connsiteX25" fmla="*/ 800100 w 2819400"/>
              <a:gd name="connsiteY25" fmla="*/ 228600 h 2260600"/>
              <a:gd name="connsiteX26" fmla="*/ 647700 w 2819400"/>
              <a:gd name="connsiteY26" fmla="*/ 355600 h 2260600"/>
              <a:gd name="connsiteX27" fmla="*/ 609600 w 2819400"/>
              <a:gd name="connsiteY27" fmla="*/ 431800 h 2260600"/>
              <a:gd name="connsiteX28" fmla="*/ 584200 w 2819400"/>
              <a:gd name="connsiteY28" fmla="*/ 469900 h 2260600"/>
              <a:gd name="connsiteX29" fmla="*/ 571500 w 2819400"/>
              <a:gd name="connsiteY29" fmla="*/ 508000 h 2260600"/>
              <a:gd name="connsiteX30" fmla="*/ 546100 w 2819400"/>
              <a:gd name="connsiteY30" fmla="*/ 546100 h 2260600"/>
              <a:gd name="connsiteX31" fmla="*/ 520700 w 2819400"/>
              <a:gd name="connsiteY31" fmla="*/ 622300 h 2260600"/>
              <a:gd name="connsiteX32" fmla="*/ 508000 w 2819400"/>
              <a:gd name="connsiteY32" fmla="*/ 660400 h 2260600"/>
              <a:gd name="connsiteX33" fmla="*/ 495300 w 2819400"/>
              <a:gd name="connsiteY33" fmla="*/ 698500 h 2260600"/>
              <a:gd name="connsiteX34" fmla="*/ 482600 w 2819400"/>
              <a:gd name="connsiteY34" fmla="*/ 774700 h 2260600"/>
              <a:gd name="connsiteX35" fmla="*/ 457200 w 2819400"/>
              <a:gd name="connsiteY35" fmla="*/ 863600 h 2260600"/>
              <a:gd name="connsiteX36" fmla="*/ 444500 w 2819400"/>
              <a:gd name="connsiteY36" fmla="*/ 927100 h 2260600"/>
              <a:gd name="connsiteX37" fmla="*/ 419100 w 2819400"/>
              <a:gd name="connsiteY37" fmla="*/ 1079500 h 2260600"/>
              <a:gd name="connsiteX38" fmla="*/ 393700 w 2819400"/>
              <a:gd name="connsiteY38" fmla="*/ 1155700 h 2260600"/>
              <a:gd name="connsiteX39" fmla="*/ 381000 w 2819400"/>
              <a:gd name="connsiteY39" fmla="*/ 1193800 h 2260600"/>
              <a:gd name="connsiteX40" fmla="*/ 304800 w 2819400"/>
              <a:gd name="connsiteY40" fmla="*/ 1308100 h 2260600"/>
              <a:gd name="connsiteX41" fmla="*/ 279400 w 2819400"/>
              <a:gd name="connsiteY41" fmla="*/ 1346200 h 2260600"/>
              <a:gd name="connsiteX42" fmla="*/ 254000 w 2819400"/>
              <a:gd name="connsiteY42" fmla="*/ 1384300 h 2260600"/>
              <a:gd name="connsiteX43" fmla="*/ 203200 w 2819400"/>
              <a:gd name="connsiteY43" fmla="*/ 1485900 h 2260600"/>
              <a:gd name="connsiteX44" fmla="*/ 177800 w 2819400"/>
              <a:gd name="connsiteY44" fmla="*/ 1524000 h 2260600"/>
              <a:gd name="connsiteX45" fmla="*/ 152400 w 2819400"/>
              <a:gd name="connsiteY45" fmla="*/ 1600200 h 2260600"/>
              <a:gd name="connsiteX46" fmla="*/ 127000 w 2819400"/>
              <a:gd name="connsiteY46" fmla="*/ 1676400 h 2260600"/>
              <a:gd name="connsiteX47" fmla="*/ 114300 w 2819400"/>
              <a:gd name="connsiteY47" fmla="*/ 1714500 h 2260600"/>
              <a:gd name="connsiteX48" fmla="*/ 76200 w 2819400"/>
              <a:gd name="connsiteY48" fmla="*/ 1790700 h 2260600"/>
              <a:gd name="connsiteX49" fmla="*/ 50800 w 2819400"/>
              <a:gd name="connsiteY49" fmla="*/ 1828800 h 2260600"/>
              <a:gd name="connsiteX50" fmla="*/ 12700 w 2819400"/>
              <a:gd name="connsiteY50" fmla="*/ 1955800 h 2260600"/>
              <a:gd name="connsiteX51" fmla="*/ 0 w 2819400"/>
              <a:gd name="connsiteY51" fmla="*/ 2057400 h 2260600"/>
              <a:gd name="connsiteX52" fmla="*/ 12700 w 2819400"/>
              <a:gd name="connsiteY52" fmla="*/ 2197100 h 2260600"/>
              <a:gd name="connsiteX53" fmla="*/ 25400 w 2819400"/>
              <a:gd name="connsiteY53" fmla="*/ 2235200 h 2260600"/>
              <a:gd name="connsiteX54" fmla="*/ 76200 w 2819400"/>
              <a:gd name="connsiteY54" fmla="*/ 2247900 h 2260600"/>
              <a:gd name="connsiteX55" fmla="*/ 368300 w 2819400"/>
              <a:gd name="connsiteY55" fmla="*/ 2235200 h 2260600"/>
              <a:gd name="connsiteX56" fmla="*/ 469900 w 2819400"/>
              <a:gd name="connsiteY56" fmla="*/ 2209800 h 2260600"/>
              <a:gd name="connsiteX57" fmla="*/ 749300 w 2819400"/>
              <a:gd name="connsiteY57" fmla="*/ 2197100 h 2260600"/>
              <a:gd name="connsiteX58" fmla="*/ 1308100 w 2819400"/>
              <a:gd name="connsiteY58" fmla="*/ 2209800 h 2260600"/>
              <a:gd name="connsiteX59" fmla="*/ 1384300 w 2819400"/>
              <a:gd name="connsiteY59" fmla="*/ 2222500 h 2260600"/>
              <a:gd name="connsiteX60" fmla="*/ 1562100 w 2819400"/>
              <a:gd name="connsiteY60" fmla="*/ 2247900 h 2260600"/>
              <a:gd name="connsiteX61" fmla="*/ 2298700 w 2819400"/>
              <a:gd name="connsiteY61" fmla="*/ 2260600 h 2260600"/>
              <a:gd name="connsiteX62" fmla="*/ 2451100 w 2819400"/>
              <a:gd name="connsiteY62" fmla="*/ 2247900 h 2260600"/>
              <a:gd name="connsiteX63" fmla="*/ 2489200 w 2819400"/>
              <a:gd name="connsiteY63" fmla="*/ 2235200 h 2260600"/>
              <a:gd name="connsiteX64" fmla="*/ 2819400 w 2819400"/>
              <a:gd name="connsiteY64" fmla="*/ 2222500 h 2260600"/>
              <a:gd name="connsiteX0" fmla="*/ 2794000 w 2819400"/>
              <a:gd name="connsiteY0" fmla="*/ 254000 h 2260600"/>
              <a:gd name="connsiteX1" fmla="*/ 2603500 w 2819400"/>
              <a:gd name="connsiteY1" fmla="*/ 279400 h 2260600"/>
              <a:gd name="connsiteX2" fmla="*/ 2527300 w 2819400"/>
              <a:gd name="connsiteY2" fmla="*/ 304800 h 2260600"/>
              <a:gd name="connsiteX3" fmla="*/ 2489200 w 2819400"/>
              <a:gd name="connsiteY3" fmla="*/ 317500 h 2260600"/>
              <a:gd name="connsiteX4" fmla="*/ 2286000 w 2819400"/>
              <a:gd name="connsiteY4" fmla="*/ 330200 h 2260600"/>
              <a:gd name="connsiteX5" fmla="*/ 2247900 w 2819400"/>
              <a:gd name="connsiteY5" fmla="*/ 342900 h 2260600"/>
              <a:gd name="connsiteX6" fmla="*/ 2184400 w 2819400"/>
              <a:gd name="connsiteY6" fmla="*/ 355600 h 2260600"/>
              <a:gd name="connsiteX7" fmla="*/ 2146300 w 2819400"/>
              <a:gd name="connsiteY7" fmla="*/ 381000 h 2260600"/>
              <a:gd name="connsiteX8" fmla="*/ 1981200 w 2819400"/>
              <a:gd name="connsiteY8" fmla="*/ 368300 h 2260600"/>
              <a:gd name="connsiteX9" fmla="*/ 1765300 w 2819400"/>
              <a:gd name="connsiteY9" fmla="*/ 355600 h 2260600"/>
              <a:gd name="connsiteX10" fmla="*/ 1612900 w 2819400"/>
              <a:gd name="connsiteY10" fmla="*/ 279400 h 2260600"/>
              <a:gd name="connsiteX11" fmla="*/ 1574800 w 2819400"/>
              <a:gd name="connsiteY11" fmla="*/ 254000 h 2260600"/>
              <a:gd name="connsiteX12" fmla="*/ 1498600 w 2819400"/>
              <a:gd name="connsiteY12" fmla="*/ 215900 h 2260600"/>
              <a:gd name="connsiteX13" fmla="*/ 1384300 w 2819400"/>
              <a:gd name="connsiteY13" fmla="*/ 177800 h 2260600"/>
              <a:gd name="connsiteX14" fmla="*/ 1346200 w 2819400"/>
              <a:gd name="connsiteY14" fmla="*/ 165100 h 2260600"/>
              <a:gd name="connsiteX15" fmla="*/ 1308100 w 2819400"/>
              <a:gd name="connsiteY15" fmla="*/ 152400 h 2260600"/>
              <a:gd name="connsiteX16" fmla="*/ 1282700 w 2819400"/>
              <a:gd name="connsiteY16" fmla="*/ 114300 h 2260600"/>
              <a:gd name="connsiteX17" fmla="*/ 1168400 w 2819400"/>
              <a:gd name="connsiteY17" fmla="*/ 63500 h 2260600"/>
              <a:gd name="connsiteX18" fmla="*/ 1092200 w 2819400"/>
              <a:gd name="connsiteY18" fmla="*/ 38100 h 2260600"/>
              <a:gd name="connsiteX19" fmla="*/ 1054100 w 2819400"/>
              <a:gd name="connsiteY19" fmla="*/ 25400 h 2260600"/>
              <a:gd name="connsiteX20" fmla="*/ 1016000 w 2819400"/>
              <a:gd name="connsiteY20" fmla="*/ 0 h 2260600"/>
              <a:gd name="connsiteX21" fmla="*/ 965200 w 2819400"/>
              <a:gd name="connsiteY21" fmla="*/ 12700 h 2260600"/>
              <a:gd name="connsiteX22" fmla="*/ 927100 w 2819400"/>
              <a:gd name="connsiteY22" fmla="*/ 50800 h 2260600"/>
              <a:gd name="connsiteX23" fmla="*/ 889000 w 2819400"/>
              <a:gd name="connsiteY23" fmla="*/ 76200 h 2260600"/>
              <a:gd name="connsiteX24" fmla="*/ 863600 w 2819400"/>
              <a:gd name="connsiteY24" fmla="*/ 114300 h 2260600"/>
              <a:gd name="connsiteX25" fmla="*/ 800100 w 2819400"/>
              <a:gd name="connsiteY25" fmla="*/ 228600 h 2260600"/>
              <a:gd name="connsiteX26" fmla="*/ 647700 w 2819400"/>
              <a:gd name="connsiteY26" fmla="*/ 355600 h 2260600"/>
              <a:gd name="connsiteX27" fmla="*/ 609600 w 2819400"/>
              <a:gd name="connsiteY27" fmla="*/ 431800 h 2260600"/>
              <a:gd name="connsiteX28" fmla="*/ 584200 w 2819400"/>
              <a:gd name="connsiteY28" fmla="*/ 469900 h 2260600"/>
              <a:gd name="connsiteX29" fmla="*/ 571500 w 2819400"/>
              <a:gd name="connsiteY29" fmla="*/ 508000 h 2260600"/>
              <a:gd name="connsiteX30" fmla="*/ 546100 w 2819400"/>
              <a:gd name="connsiteY30" fmla="*/ 546100 h 2260600"/>
              <a:gd name="connsiteX31" fmla="*/ 520700 w 2819400"/>
              <a:gd name="connsiteY31" fmla="*/ 622300 h 2260600"/>
              <a:gd name="connsiteX32" fmla="*/ 508000 w 2819400"/>
              <a:gd name="connsiteY32" fmla="*/ 660400 h 2260600"/>
              <a:gd name="connsiteX33" fmla="*/ 495300 w 2819400"/>
              <a:gd name="connsiteY33" fmla="*/ 698500 h 2260600"/>
              <a:gd name="connsiteX34" fmla="*/ 482600 w 2819400"/>
              <a:gd name="connsiteY34" fmla="*/ 774700 h 2260600"/>
              <a:gd name="connsiteX35" fmla="*/ 457200 w 2819400"/>
              <a:gd name="connsiteY35" fmla="*/ 863600 h 2260600"/>
              <a:gd name="connsiteX36" fmla="*/ 444500 w 2819400"/>
              <a:gd name="connsiteY36" fmla="*/ 927100 h 2260600"/>
              <a:gd name="connsiteX37" fmla="*/ 419100 w 2819400"/>
              <a:gd name="connsiteY37" fmla="*/ 1079500 h 2260600"/>
              <a:gd name="connsiteX38" fmla="*/ 393700 w 2819400"/>
              <a:gd name="connsiteY38" fmla="*/ 1155700 h 2260600"/>
              <a:gd name="connsiteX39" fmla="*/ 381000 w 2819400"/>
              <a:gd name="connsiteY39" fmla="*/ 1193800 h 2260600"/>
              <a:gd name="connsiteX40" fmla="*/ 304800 w 2819400"/>
              <a:gd name="connsiteY40" fmla="*/ 1308100 h 2260600"/>
              <a:gd name="connsiteX41" fmla="*/ 279400 w 2819400"/>
              <a:gd name="connsiteY41" fmla="*/ 1346200 h 2260600"/>
              <a:gd name="connsiteX42" fmla="*/ 254000 w 2819400"/>
              <a:gd name="connsiteY42" fmla="*/ 1384300 h 2260600"/>
              <a:gd name="connsiteX43" fmla="*/ 203200 w 2819400"/>
              <a:gd name="connsiteY43" fmla="*/ 1485900 h 2260600"/>
              <a:gd name="connsiteX44" fmla="*/ 177800 w 2819400"/>
              <a:gd name="connsiteY44" fmla="*/ 1524000 h 2260600"/>
              <a:gd name="connsiteX45" fmla="*/ 152400 w 2819400"/>
              <a:gd name="connsiteY45" fmla="*/ 1600200 h 2260600"/>
              <a:gd name="connsiteX46" fmla="*/ 127000 w 2819400"/>
              <a:gd name="connsiteY46" fmla="*/ 1676400 h 2260600"/>
              <a:gd name="connsiteX47" fmla="*/ 114300 w 2819400"/>
              <a:gd name="connsiteY47" fmla="*/ 1714500 h 2260600"/>
              <a:gd name="connsiteX48" fmla="*/ 76200 w 2819400"/>
              <a:gd name="connsiteY48" fmla="*/ 1790700 h 2260600"/>
              <a:gd name="connsiteX49" fmla="*/ 50800 w 2819400"/>
              <a:gd name="connsiteY49" fmla="*/ 1828800 h 2260600"/>
              <a:gd name="connsiteX50" fmla="*/ 12700 w 2819400"/>
              <a:gd name="connsiteY50" fmla="*/ 1955800 h 2260600"/>
              <a:gd name="connsiteX51" fmla="*/ 0 w 2819400"/>
              <a:gd name="connsiteY51" fmla="*/ 2057400 h 2260600"/>
              <a:gd name="connsiteX52" fmla="*/ 12700 w 2819400"/>
              <a:gd name="connsiteY52" fmla="*/ 2197100 h 2260600"/>
              <a:gd name="connsiteX53" fmla="*/ 25400 w 2819400"/>
              <a:gd name="connsiteY53" fmla="*/ 2235200 h 2260600"/>
              <a:gd name="connsiteX54" fmla="*/ 76200 w 2819400"/>
              <a:gd name="connsiteY54" fmla="*/ 2247900 h 2260600"/>
              <a:gd name="connsiteX55" fmla="*/ 368300 w 2819400"/>
              <a:gd name="connsiteY55" fmla="*/ 2235200 h 2260600"/>
              <a:gd name="connsiteX56" fmla="*/ 749300 w 2819400"/>
              <a:gd name="connsiteY56" fmla="*/ 2197100 h 2260600"/>
              <a:gd name="connsiteX57" fmla="*/ 1308100 w 2819400"/>
              <a:gd name="connsiteY57" fmla="*/ 2209800 h 2260600"/>
              <a:gd name="connsiteX58" fmla="*/ 1384300 w 2819400"/>
              <a:gd name="connsiteY58" fmla="*/ 2222500 h 2260600"/>
              <a:gd name="connsiteX59" fmla="*/ 1562100 w 2819400"/>
              <a:gd name="connsiteY59" fmla="*/ 2247900 h 2260600"/>
              <a:gd name="connsiteX60" fmla="*/ 2298700 w 2819400"/>
              <a:gd name="connsiteY60" fmla="*/ 2260600 h 2260600"/>
              <a:gd name="connsiteX61" fmla="*/ 2451100 w 2819400"/>
              <a:gd name="connsiteY61" fmla="*/ 2247900 h 2260600"/>
              <a:gd name="connsiteX62" fmla="*/ 2489200 w 2819400"/>
              <a:gd name="connsiteY62" fmla="*/ 2235200 h 2260600"/>
              <a:gd name="connsiteX63" fmla="*/ 2819400 w 2819400"/>
              <a:gd name="connsiteY63" fmla="*/ 2222500 h 2260600"/>
              <a:gd name="connsiteX0" fmla="*/ 2794000 w 2819400"/>
              <a:gd name="connsiteY0" fmla="*/ 254000 h 2260600"/>
              <a:gd name="connsiteX1" fmla="*/ 2603500 w 2819400"/>
              <a:gd name="connsiteY1" fmla="*/ 279400 h 2260600"/>
              <a:gd name="connsiteX2" fmla="*/ 2527300 w 2819400"/>
              <a:gd name="connsiteY2" fmla="*/ 304800 h 2260600"/>
              <a:gd name="connsiteX3" fmla="*/ 2489200 w 2819400"/>
              <a:gd name="connsiteY3" fmla="*/ 317500 h 2260600"/>
              <a:gd name="connsiteX4" fmla="*/ 2286000 w 2819400"/>
              <a:gd name="connsiteY4" fmla="*/ 330200 h 2260600"/>
              <a:gd name="connsiteX5" fmla="*/ 2247900 w 2819400"/>
              <a:gd name="connsiteY5" fmla="*/ 342900 h 2260600"/>
              <a:gd name="connsiteX6" fmla="*/ 2184400 w 2819400"/>
              <a:gd name="connsiteY6" fmla="*/ 355600 h 2260600"/>
              <a:gd name="connsiteX7" fmla="*/ 2146300 w 2819400"/>
              <a:gd name="connsiteY7" fmla="*/ 381000 h 2260600"/>
              <a:gd name="connsiteX8" fmla="*/ 1981200 w 2819400"/>
              <a:gd name="connsiteY8" fmla="*/ 368300 h 2260600"/>
              <a:gd name="connsiteX9" fmla="*/ 1765300 w 2819400"/>
              <a:gd name="connsiteY9" fmla="*/ 355600 h 2260600"/>
              <a:gd name="connsiteX10" fmla="*/ 1612900 w 2819400"/>
              <a:gd name="connsiteY10" fmla="*/ 279400 h 2260600"/>
              <a:gd name="connsiteX11" fmla="*/ 1574800 w 2819400"/>
              <a:gd name="connsiteY11" fmla="*/ 254000 h 2260600"/>
              <a:gd name="connsiteX12" fmla="*/ 1498600 w 2819400"/>
              <a:gd name="connsiteY12" fmla="*/ 215900 h 2260600"/>
              <a:gd name="connsiteX13" fmla="*/ 1384300 w 2819400"/>
              <a:gd name="connsiteY13" fmla="*/ 177800 h 2260600"/>
              <a:gd name="connsiteX14" fmla="*/ 1346200 w 2819400"/>
              <a:gd name="connsiteY14" fmla="*/ 165100 h 2260600"/>
              <a:gd name="connsiteX15" fmla="*/ 1308100 w 2819400"/>
              <a:gd name="connsiteY15" fmla="*/ 152400 h 2260600"/>
              <a:gd name="connsiteX16" fmla="*/ 1282700 w 2819400"/>
              <a:gd name="connsiteY16" fmla="*/ 114300 h 2260600"/>
              <a:gd name="connsiteX17" fmla="*/ 1168400 w 2819400"/>
              <a:gd name="connsiteY17" fmla="*/ 63500 h 2260600"/>
              <a:gd name="connsiteX18" fmla="*/ 1092200 w 2819400"/>
              <a:gd name="connsiteY18" fmla="*/ 38100 h 2260600"/>
              <a:gd name="connsiteX19" fmla="*/ 1054100 w 2819400"/>
              <a:gd name="connsiteY19" fmla="*/ 25400 h 2260600"/>
              <a:gd name="connsiteX20" fmla="*/ 1016000 w 2819400"/>
              <a:gd name="connsiteY20" fmla="*/ 0 h 2260600"/>
              <a:gd name="connsiteX21" fmla="*/ 965200 w 2819400"/>
              <a:gd name="connsiteY21" fmla="*/ 12700 h 2260600"/>
              <a:gd name="connsiteX22" fmla="*/ 927100 w 2819400"/>
              <a:gd name="connsiteY22" fmla="*/ 50800 h 2260600"/>
              <a:gd name="connsiteX23" fmla="*/ 889000 w 2819400"/>
              <a:gd name="connsiteY23" fmla="*/ 76200 h 2260600"/>
              <a:gd name="connsiteX24" fmla="*/ 863600 w 2819400"/>
              <a:gd name="connsiteY24" fmla="*/ 114300 h 2260600"/>
              <a:gd name="connsiteX25" fmla="*/ 800100 w 2819400"/>
              <a:gd name="connsiteY25" fmla="*/ 228600 h 2260600"/>
              <a:gd name="connsiteX26" fmla="*/ 647700 w 2819400"/>
              <a:gd name="connsiteY26" fmla="*/ 355600 h 2260600"/>
              <a:gd name="connsiteX27" fmla="*/ 609600 w 2819400"/>
              <a:gd name="connsiteY27" fmla="*/ 431800 h 2260600"/>
              <a:gd name="connsiteX28" fmla="*/ 584200 w 2819400"/>
              <a:gd name="connsiteY28" fmla="*/ 469900 h 2260600"/>
              <a:gd name="connsiteX29" fmla="*/ 571500 w 2819400"/>
              <a:gd name="connsiteY29" fmla="*/ 508000 h 2260600"/>
              <a:gd name="connsiteX30" fmla="*/ 546100 w 2819400"/>
              <a:gd name="connsiteY30" fmla="*/ 546100 h 2260600"/>
              <a:gd name="connsiteX31" fmla="*/ 520700 w 2819400"/>
              <a:gd name="connsiteY31" fmla="*/ 622300 h 2260600"/>
              <a:gd name="connsiteX32" fmla="*/ 508000 w 2819400"/>
              <a:gd name="connsiteY32" fmla="*/ 660400 h 2260600"/>
              <a:gd name="connsiteX33" fmla="*/ 495300 w 2819400"/>
              <a:gd name="connsiteY33" fmla="*/ 698500 h 2260600"/>
              <a:gd name="connsiteX34" fmla="*/ 482600 w 2819400"/>
              <a:gd name="connsiteY34" fmla="*/ 774700 h 2260600"/>
              <a:gd name="connsiteX35" fmla="*/ 457200 w 2819400"/>
              <a:gd name="connsiteY35" fmla="*/ 863600 h 2260600"/>
              <a:gd name="connsiteX36" fmla="*/ 444500 w 2819400"/>
              <a:gd name="connsiteY36" fmla="*/ 927100 h 2260600"/>
              <a:gd name="connsiteX37" fmla="*/ 419100 w 2819400"/>
              <a:gd name="connsiteY37" fmla="*/ 1079500 h 2260600"/>
              <a:gd name="connsiteX38" fmla="*/ 393700 w 2819400"/>
              <a:gd name="connsiteY38" fmla="*/ 1155700 h 2260600"/>
              <a:gd name="connsiteX39" fmla="*/ 381000 w 2819400"/>
              <a:gd name="connsiteY39" fmla="*/ 1193800 h 2260600"/>
              <a:gd name="connsiteX40" fmla="*/ 304800 w 2819400"/>
              <a:gd name="connsiteY40" fmla="*/ 1308100 h 2260600"/>
              <a:gd name="connsiteX41" fmla="*/ 279400 w 2819400"/>
              <a:gd name="connsiteY41" fmla="*/ 1346200 h 2260600"/>
              <a:gd name="connsiteX42" fmla="*/ 254000 w 2819400"/>
              <a:gd name="connsiteY42" fmla="*/ 1384300 h 2260600"/>
              <a:gd name="connsiteX43" fmla="*/ 203200 w 2819400"/>
              <a:gd name="connsiteY43" fmla="*/ 1485900 h 2260600"/>
              <a:gd name="connsiteX44" fmla="*/ 177800 w 2819400"/>
              <a:gd name="connsiteY44" fmla="*/ 1524000 h 2260600"/>
              <a:gd name="connsiteX45" fmla="*/ 152400 w 2819400"/>
              <a:gd name="connsiteY45" fmla="*/ 1600200 h 2260600"/>
              <a:gd name="connsiteX46" fmla="*/ 127000 w 2819400"/>
              <a:gd name="connsiteY46" fmla="*/ 1676400 h 2260600"/>
              <a:gd name="connsiteX47" fmla="*/ 114300 w 2819400"/>
              <a:gd name="connsiteY47" fmla="*/ 1714500 h 2260600"/>
              <a:gd name="connsiteX48" fmla="*/ 76200 w 2819400"/>
              <a:gd name="connsiteY48" fmla="*/ 1790700 h 2260600"/>
              <a:gd name="connsiteX49" fmla="*/ 50800 w 2819400"/>
              <a:gd name="connsiteY49" fmla="*/ 1828800 h 2260600"/>
              <a:gd name="connsiteX50" fmla="*/ 12700 w 2819400"/>
              <a:gd name="connsiteY50" fmla="*/ 1955800 h 2260600"/>
              <a:gd name="connsiteX51" fmla="*/ 0 w 2819400"/>
              <a:gd name="connsiteY51" fmla="*/ 2057400 h 2260600"/>
              <a:gd name="connsiteX52" fmla="*/ 12700 w 2819400"/>
              <a:gd name="connsiteY52" fmla="*/ 2197100 h 2260600"/>
              <a:gd name="connsiteX53" fmla="*/ 25400 w 2819400"/>
              <a:gd name="connsiteY53" fmla="*/ 2235200 h 2260600"/>
              <a:gd name="connsiteX54" fmla="*/ 76200 w 2819400"/>
              <a:gd name="connsiteY54" fmla="*/ 2247900 h 2260600"/>
              <a:gd name="connsiteX55" fmla="*/ 368300 w 2819400"/>
              <a:gd name="connsiteY55" fmla="*/ 2235200 h 2260600"/>
              <a:gd name="connsiteX56" fmla="*/ 1308100 w 2819400"/>
              <a:gd name="connsiteY56" fmla="*/ 2209800 h 2260600"/>
              <a:gd name="connsiteX57" fmla="*/ 1384300 w 2819400"/>
              <a:gd name="connsiteY57" fmla="*/ 2222500 h 2260600"/>
              <a:gd name="connsiteX58" fmla="*/ 1562100 w 2819400"/>
              <a:gd name="connsiteY58" fmla="*/ 2247900 h 2260600"/>
              <a:gd name="connsiteX59" fmla="*/ 2298700 w 2819400"/>
              <a:gd name="connsiteY59" fmla="*/ 2260600 h 2260600"/>
              <a:gd name="connsiteX60" fmla="*/ 2451100 w 2819400"/>
              <a:gd name="connsiteY60" fmla="*/ 2247900 h 2260600"/>
              <a:gd name="connsiteX61" fmla="*/ 2489200 w 2819400"/>
              <a:gd name="connsiteY61" fmla="*/ 2235200 h 2260600"/>
              <a:gd name="connsiteX62" fmla="*/ 2819400 w 2819400"/>
              <a:gd name="connsiteY62" fmla="*/ 2222500 h 2260600"/>
              <a:gd name="connsiteX0" fmla="*/ 2794000 w 2819400"/>
              <a:gd name="connsiteY0" fmla="*/ 254000 h 2260600"/>
              <a:gd name="connsiteX1" fmla="*/ 2603500 w 2819400"/>
              <a:gd name="connsiteY1" fmla="*/ 279400 h 2260600"/>
              <a:gd name="connsiteX2" fmla="*/ 2527300 w 2819400"/>
              <a:gd name="connsiteY2" fmla="*/ 304800 h 2260600"/>
              <a:gd name="connsiteX3" fmla="*/ 2489200 w 2819400"/>
              <a:gd name="connsiteY3" fmla="*/ 317500 h 2260600"/>
              <a:gd name="connsiteX4" fmla="*/ 2286000 w 2819400"/>
              <a:gd name="connsiteY4" fmla="*/ 330200 h 2260600"/>
              <a:gd name="connsiteX5" fmla="*/ 2247900 w 2819400"/>
              <a:gd name="connsiteY5" fmla="*/ 342900 h 2260600"/>
              <a:gd name="connsiteX6" fmla="*/ 2184400 w 2819400"/>
              <a:gd name="connsiteY6" fmla="*/ 355600 h 2260600"/>
              <a:gd name="connsiteX7" fmla="*/ 2146300 w 2819400"/>
              <a:gd name="connsiteY7" fmla="*/ 381000 h 2260600"/>
              <a:gd name="connsiteX8" fmla="*/ 1981200 w 2819400"/>
              <a:gd name="connsiteY8" fmla="*/ 368300 h 2260600"/>
              <a:gd name="connsiteX9" fmla="*/ 1765300 w 2819400"/>
              <a:gd name="connsiteY9" fmla="*/ 355600 h 2260600"/>
              <a:gd name="connsiteX10" fmla="*/ 1612900 w 2819400"/>
              <a:gd name="connsiteY10" fmla="*/ 279400 h 2260600"/>
              <a:gd name="connsiteX11" fmla="*/ 1574800 w 2819400"/>
              <a:gd name="connsiteY11" fmla="*/ 254000 h 2260600"/>
              <a:gd name="connsiteX12" fmla="*/ 1498600 w 2819400"/>
              <a:gd name="connsiteY12" fmla="*/ 215900 h 2260600"/>
              <a:gd name="connsiteX13" fmla="*/ 1384300 w 2819400"/>
              <a:gd name="connsiteY13" fmla="*/ 177800 h 2260600"/>
              <a:gd name="connsiteX14" fmla="*/ 1346200 w 2819400"/>
              <a:gd name="connsiteY14" fmla="*/ 165100 h 2260600"/>
              <a:gd name="connsiteX15" fmla="*/ 1308100 w 2819400"/>
              <a:gd name="connsiteY15" fmla="*/ 152400 h 2260600"/>
              <a:gd name="connsiteX16" fmla="*/ 1282700 w 2819400"/>
              <a:gd name="connsiteY16" fmla="*/ 114300 h 2260600"/>
              <a:gd name="connsiteX17" fmla="*/ 1168400 w 2819400"/>
              <a:gd name="connsiteY17" fmla="*/ 63500 h 2260600"/>
              <a:gd name="connsiteX18" fmla="*/ 1092200 w 2819400"/>
              <a:gd name="connsiteY18" fmla="*/ 38100 h 2260600"/>
              <a:gd name="connsiteX19" fmla="*/ 1054100 w 2819400"/>
              <a:gd name="connsiteY19" fmla="*/ 25400 h 2260600"/>
              <a:gd name="connsiteX20" fmla="*/ 1016000 w 2819400"/>
              <a:gd name="connsiteY20" fmla="*/ 0 h 2260600"/>
              <a:gd name="connsiteX21" fmla="*/ 965200 w 2819400"/>
              <a:gd name="connsiteY21" fmla="*/ 12700 h 2260600"/>
              <a:gd name="connsiteX22" fmla="*/ 927100 w 2819400"/>
              <a:gd name="connsiteY22" fmla="*/ 50800 h 2260600"/>
              <a:gd name="connsiteX23" fmla="*/ 889000 w 2819400"/>
              <a:gd name="connsiteY23" fmla="*/ 76200 h 2260600"/>
              <a:gd name="connsiteX24" fmla="*/ 863600 w 2819400"/>
              <a:gd name="connsiteY24" fmla="*/ 114300 h 2260600"/>
              <a:gd name="connsiteX25" fmla="*/ 800100 w 2819400"/>
              <a:gd name="connsiteY25" fmla="*/ 228600 h 2260600"/>
              <a:gd name="connsiteX26" fmla="*/ 647700 w 2819400"/>
              <a:gd name="connsiteY26" fmla="*/ 355600 h 2260600"/>
              <a:gd name="connsiteX27" fmla="*/ 609600 w 2819400"/>
              <a:gd name="connsiteY27" fmla="*/ 431800 h 2260600"/>
              <a:gd name="connsiteX28" fmla="*/ 584200 w 2819400"/>
              <a:gd name="connsiteY28" fmla="*/ 469900 h 2260600"/>
              <a:gd name="connsiteX29" fmla="*/ 571500 w 2819400"/>
              <a:gd name="connsiteY29" fmla="*/ 508000 h 2260600"/>
              <a:gd name="connsiteX30" fmla="*/ 546100 w 2819400"/>
              <a:gd name="connsiteY30" fmla="*/ 546100 h 2260600"/>
              <a:gd name="connsiteX31" fmla="*/ 520700 w 2819400"/>
              <a:gd name="connsiteY31" fmla="*/ 622300 h 2260600"/>
              <a:gd name="connsiteX32" fmla="*/ 508000 w 2819400"/>
              <a:gd name="connsiteY32" fmla="*/ 660400 h 2260600"/>
              <a:gd name="connsiteX33" fmla="*/ 495300 w 2819400"/>
              <a:gd name="connsiteY33" fmla="*/ 698500 h 2260600"/>
              <a:gd name="connsiteX34" fmla="*/ 482600 w 2819400"/>
              <a:gd name="connsiteY34" fmla="*/ 774700 h 2260600"/>
              <a:gd name="connsiteX35" fmla="*/ 457200 w 2819400"/>
              <a:gd name="connsiteY35" fmla="*/ 863600 h 2260600"/>
              <a:gd name="connsiteX36" fmla="*/ 444500 w 2819400"/>
              <a:gd name="connsiteY36" fmla="*/ 927100 h 2260600"/>
              <a:gd name="connsiteX37" fmla="*/ 419100 w 2819400"/>
              <a:gd name="connsiteY37" fmla="*/ 1079500 h 2260600"/>
              <a:gd name="connsiteX38" fmla="*/ 393700 w 2819400"/>
              <a:gd name="connsiteY38" fmla="*/ 1155700 h 2260600"/>
              <a:gd name="connsiteX39" fmla="*/ 381000 w 2819400"/>
              <a:gd name="connsiteY39" fmla="*/ 1193800 h 2260600"/>
              <a:gd name="connsiteX40" fmla="*/ 304800 w 2819400"/>
              <a:gd name="connsiteY40" fmla="*/ 1308100 h 2260600"/>
              <a:gd name="connsiteX41" fmla="*/ 279400 w 2819400"/>
              <a:gd name="connsiteY41" fmla="*/ 1346200 h 2260600"/>
              <a:gd name="connsiteX42" fmla="*/ 254000 w 2819400"/>
              <a:gd name="connsiteY42" fmla="*/ 1384300 h 2260600"/>
              <a:gd name="connsiteX43" fmla="*/ 203200 w 2819400"/>
              <a:gd name="connsiteY43" fmla="*/ 1485900 h 2260600"/>
              <a:gd name="connsiteX44" fmla="*/ 177800 w 2819400"/>
              <a:gd name="connsiteY44" fmla="*/ 1524000 h 2260600"/>
              <a:gd name="connsiteX45" fmla="*/ 152400 w 2819400"/>
              <a:gd name="connsiteY45" fmla="*/ 1600200 h 2260600"/>
              <a:gd name="connsiteX46" fmla="*/ 127000 w 2819400"/>
              <a:gd name="connsiteY46" fmla="*/ 1676400 h 2260600"/>
              <a:gd name="connsiteX47" fmla="*/ 114300 w 2819400"/>
              <a:gd name="connsiteY47" fmla="*/ 1714500 h 2260600"/>
              <a:gd name="connsiteX48" fmla="*/ 76200 w 2819400"/>
              <a:gd name="connsiteY48" fmla="*/ 1790700 h 2260600"/>
              <a:gd name="connsiteX49" fmla="*/ 50800 w 2819400"/>
              <a:gd name="connsiteY49" fmla="*/ 1828800 h 2260600"/>
              <a:gd name="connsiteX50" fmla="*/ 12700 w 2819400"/>
              <a:gd name="connsiteY50" fmla="*/ 1955800 h 2260600"/>
              <a:gd name="connsiteX51" fmla="*/ 0 w 2819400"/>
              <a:gd name="connsiteY51" fmla="*/ 2057400 h 2260600"/>
              <a:gd name="connsiteX52" fmla="*/ 12700 w 2819400"/>
              <a:gd name="connsiteY52" fmla="*/ 2197100 h 2260600"/>
              <a:gd name="connsiteX53" fmla="*/ 25400 w 2819400"/>
              <a:gd name="connsiteY53" fmla="*/ 2235200 h 2260600"/>
              <a:gd name="connsiteX54" fmla="*/ 76200 w 2819400"/>
              <a:gd name="connsiteY54" fmla="*/ 2247900 h 2260600"/>
              <a:gd name="connsiteX55" fmla="*/ 368300 w 2819400"/>
              <a:gd name="connsiteY55" fmla="*/ 2235200 h 2260600"/>
              <a:gd name="connsiteX56" fmla="*/ 1308100 w 2819400"/>
              <a:gd name="connsiteY56" fmla="*/ 2209800 h 2260600"/>
              <a:gd name="connsiteX57" fmla="*/ 1384300 w 2819400"/>
              <a:gd name="connsiteY57" fmla="*/ 2222500 h 2260600"/>
              <a:gd name="connsiteX58" fmla="*/ 2298700 w 2819400"/>
              <a:gd name="connsiteY58" fmla="*/ 2260600 h 2260600"/>
              <a:gd name="connsiteX59" fmla="*/ 2451100 w 2819400"/>
              <a:gd name="connsiteY59" fmla="*/ 2247900 h 2260600"/>
              <a:gd name="connsiteX60" fmla="*/ 2489200 w 2819400"/>
              <a:gd name="connsiteY60" fmla="*/ 2235200 h 2260600"/>
              <a:gd name="connsiteX61" fmla="*/ 2819400 w 2819400"/>
              <a:gd name="connsiteY61" fmla="*/ 2222500 h 2260600"/>
              <a:gd name="connsiteX0" fmla="*/ 2794000 w 2819400"/>
              <a:gd name="connsiteY0" fmla="*/ 254000 h 2247900"/>
              <a:gd name="connsiteX1" fmla="*/ 2603500 w 2819400"/>
              <a:gd name="connsiteY1" fmla="*/ 279400 h 2247900"/>
              <a:gd name="connsiteX2" fmla="*/ 2527300 w 2819400"/>
              <a:gd name="connsiteY2" fmla="*/ 304800 h 2247900"/>
              <a:gd name="connsiteX3" fmla="*/ 2489200 w 2819400"/>
              <a:gd name="connsiteY3" fmla="*/ 317500 h 2247900"/>
              <a:gd name="connsiteX4" fmla="*/ 2286000 w 2819400"/>
              <a:gd name="connsiteY4" fmla="*/ 330200 h 2247900"/>
              <a:gd name="connsiteX5" fmla="*/ 2247900 w 2819400"/>
              <a:gd name="connsiteY5" fmla="*/ 342900 h 2247900"/>
              <a:gd name="connsiteX6" fmla="*/ 2184400 w 2819400"/>
              <a:gd name="connsiteY6" fmla="*/ 355600 h 2247900"/>
              <a:gd name="connsiteX7" fmla="*/ 2146300 w 2819400"/>
              <a:gd name="connsiteY7" fmla="*/ 381000 h 2247900"/>
              <a:gd name="connsiteX8" fmla="*/ 1981200 w 2819400"/>
              <a:gd name="connsiteY8" fmla="*/ 368300 h 2247900"/>
              <a:gd name="connsiteX9" fmla="*/ 1765300 w 2819400"/>
              <a:gd name="connsiteY9" fmla="*/ 355600 h 2247900"/>
              <a:gd name="connsiteX10" fmla="*/ 1612900 w 2819400"/>
              <a:gd name="connsiteY10" fmla="*/ 279400 h 2247900"/>
              <a:gd name="connsiteX11" fmla="*/ 1574800 w 2819400"/>
              <a:gd name="connsiteY11" fmla="*/ 254000 h 2247900"/>
              <a:gd name="connsiteX12" fmla="*/ 1498600 w 2819400"/>
              <a:gd name="connsiteY12" fmla="*/ 215900 h 2247900"/>
              <a:gd name="connsiteX13" fmla="*/ 1384300 w 2819400"/>
              <a:gd name="connsiteY13" fmla="*/ 177800 h 2247900"/>
              <a:gd name="connsiteX14" fmla="*/ 1346200 w 2819400"/>
              <a:gd name="connsiteY14" fmla="*/ 165100 h 2247900"/>
              <a:gd name="connsiteX15" fmla="*/ 1308100 w 2819400"/>
              <a:gd name="connsiteY15" fmla="*/ 152400 h 2247900"/>
              <a:gd name="connsiteX16" fmla="*/ 1282700 w 2819400"/>
              <a:gd name="connsiteY16" fmla="*/ 114300 h 2247900"/>
              <a:gd name="connsiteX17" fmla="*/ 1168400 w 2819400"/>
              <a:gd name="connsiteY17" fmla="*/ 63500 h 2247900"/>
              <a:gd name="connsiteX18" fmla="*/ 1092200 w 2819400"/>
              <a:gd name="connsiteY18" fmla="*/ 38100 h 2247900"/>
              <a:gd name="connsiteX19" fmla="*/ 1054100 w 2819400"/>
              <a:gd name="connsiteY19" fmla="*/ 25400 h 2247900"/>
              <a:gd name="connsiteX20" fmla="*/ 1016000 w 2819400"/>
              <a:gd name="connsiteY20" fmla="*/ 0 h 2247900"/>
              <a:gd name="connsiteX21" fmla="*/ 965200 w 2819400"/>
              <a:gd name="connsiteY21" fmla="*/ 12700 h 2247900"/>
              <a:gd name="connsiteX22" fmla="*/ 927100 w 2819400"/>
              <a:gd name="connsiteY22" fmla="*/ 50800 h 2247900"/>
              <a:gd name="connsiteX23" fmla="*/ 889000 w 2819400"/>
              <a:gd name="connsiteY23" fmla="*/ 76200 h 2247900"/>
              <a:gd name="connsiteX24" fmla="*/ 863600 w 2819400"/>
              <a:gd name="connsiteY24" fmla="*/ 114300 h 2247900"/>
              <a:gd name="connsiteX25" fmla="*/ 800100 w 2819400"/>
              <a:gd name="connsiteY25" fmla="*/ 228600 h 2247900"/>
              <a:gd name="connsiteX26" fmla="*/ 647700 w 2819400"/>
              <a:gd name="connsiteY26" fmla="*/ 355600 h 2247900"/>
              <a:gd name="connsiteX27" fmla="*/ 609600 w 2819400"/>
              <a:gd name="connsiteY27" fmla="*/ 431800 h 2247900"/>
              <a:gd name="connsiteX28" fmla="*/ 584200 w 2819400"/>
              <a:gd name="connsiteY28" fmla="*/ 469900 h 2247900"/>
              <a:gd name="connsiteX29" fmla="*/ 571500 w 2819400"/>
              <a:gd name="connsiteY29" fmla="*/ 508000 h 2247900"/>
              <a:gd name="connsiteX30" fmla="*/ 546100 w 2819400"/>
              <a:gd name="connsiteY30" fmla="*/ 546100 h 2247900"/>
              <a:gd name="connsiteX31" fmla="*/ 520700 w 2819400"/>
              <a:gd name="connsiteY31" fmla="*/ 622300 h 2247900"/>
              <a:gd name="connsiteX32" fmla="*/ 508000 w 2819400"/>
              <a:gd name="connsiteY32" fmla="*/ 660400 h 2247900"/>
              <a:gd name="connsiteX33" fmla="*/ 495300 w 2819400"/>
              <a:gd name="connsiteY33" fmla="*/ 698500 h 2247900"/>
              <a:gd name="connsiteX34" fmla="*/ 482600 w 2819400"/>
              <a:gd name="connsiteY34" fmla="*/ 774700 h 2247900"/>
              <a:gd name="connsiteX35" fmla="*/ 457200 w 2819400"/>
              <a:gd name="connsiteY35" fmla="*/ 863600 h 2247900"/>
              <a:gd name="connsiteX36" fmla="*/ 444500 w 2819400"/>
              <a:gd name="connsiteY36" fmla="*/ 927100 h 2247900"/>
              <a:gd name="connsiteX37" fmla="*/ 419100 w 2819400"/>
              <a:gd name="connsiteY37" fmla="*/ 1079500 h 2247900"/>
              <a:gd name="connsiteX38" fmla="*/ 393700 w 2819400"/>
              <a:gd name="connsiteY38" fmla="*/ 1155700 h 2247900"/>
              <a:gd name="connsiteX39" fmla="*/ 381000 w 2819400"/>
              <a:gd name="connsiteY39" fmla="*/ 1193800 h 2247900"/>
              <a:gd name="connsiteX40" fmla="*/ 304800 w 2819400"/>
              <a:gd name="connsiteY40" fmla="*/ 1308100 h 2247900"/>
              <a:gd name="connsiteX41" fmla="*/ 279400 w 2819400"/>
              <a:gd name="connsiteY41" fmla="*/ 1346200 h 2247900"/>
              <a:gd name="connsiteX42" fmla="*/ 254000 w 2819400"/>
              <a:gd name="connsiteY42" fmla="*/ 1384300 h 2247900"/>
              <a:gd name="connsiteX43" fmla="*/ 203200 w 2819400"/>
              <a:gd name="connsiteY43" fmla="*/ 1485900 h 2247900"/>
              <a:gd name="connsiteX44" fmla="*/ 177800 w 2819400"/>
              <a:gd name="connsiteY44" fmla="*/ 1524000 h 2247900"/>
              <a:gd name="connsiteX45" fmla="*/ 152400 w 2819400"/>
              <a:gd name="connsiteY45" fmla="*/ 1600200 h 2247900"/>
              <a:gd name="connsiteX46" fmla="*/ 127000 w 2819400"/>
              <a:gd name="connsiteY46" fmla="*/ 1676400 h 2247900"/>
              <a:gd name="connsiteX47" fmla="*/ 114300 w 2819400"/>
              <a:gd name="connsiteY47" fmla="*/ 1714500 h 2247900"/>
              <a:gd name="connsiteX48" fmla="*/ 76200 w 2819400"/>
              <a:gd name="connsiteY48" fmla="*/ 1790700 h 2247900"/>
              <a:gd name="connsiteX49" fmla="*/ 50800 w 2819400"/>
              <a:gd name="connsiteY49" fmla="*/ 1828800 h 2247900"/>
              <a:gd name="connsiteX50" fmla="*/ 12700 w 2819400"/>
              <a:gd name="connsiteY50" fmla="*/ 1955800 h 2247900"/>
              <a:gd name="connsiteX51" fmla="*/ 0 w 2819400"/>
              <a:gd name="connsiteY51" fmla="*/ 2057400 h 2247900"/>
              <a:gd name="connsiteX52" fmla="*/ 12700 w 2819400"/>
              <a:gd name="connsiteY52" fmla="*/ 2197100 h 2247900"/>
              <a:gd name="connsiteX53" fmla="*/ 25400 w 2819400"/>
              <a:gd name="connsiteY53" fmla="*/ 2235200 h 2247900"/>
              <a:gd name="connsiteX54" fmla="*/ 76200 w 2819400"/>
              <a:gd name="connsiteY54" fmla="*/ 2247900 h 2247900"/>
              <a:gd name="connsiteX55" fmla="*/ 368300 w 2819400"/>
              <a:gd name="connsiteY55" fmla="*/ 2235200 h 2247900"/>
              <a:gd name="connsiteX56" fmla="*/ 1308100 w 2819400"/>
              <a:gd name="connsiteY56" fmla="*/ 2209800 h 2247900"/>
              <a:gd name="connsiteX57" fmla="*/ 1384300 w 2819400"/>
              <a:gd name="connsiteY57" fmla="*/ 2222500 h 2247900"/>
              <a:gd name="connsiteX58" fmla="*/ 2451100 w 2819400"/>
              <a:gd name="connsiteY58" fmla="*/ 2247900 h 2247900"/>
              <a:gd name="connsiteX59" fmla="*/ 2489200 w 2819400"/>
              <a:gd name="connsiteY59" fmla="*/ 2235200 h 2247900"/>
              <a:gd name="connsiteX60" fmla="*/ 2819400 w 2819400"/>
              <a:gd name="connsiteY60" fmla="*/ 2222500 h 2247900"/>
              <a:gd name="connsiteX0" fmla="*/ 2794000 w 2819400"/>
              <a:gd name="connsiteY0" fmla="*/ 254000 h 2247900"/>
              <a:gd name="connsiteX1" fmla="*/ 2603500 w 2819400"/>
              <a:gd name="connsiteY1" fmla="*/ 279400 h 2247900"/>
              <a:gd name="connsiteX2" fmla="*/ 2527300 w 2819400"/>
              <a:gd name="connsiteY2" fmla="*/ 304800 h 2247900"/>
              <a:gd name="connsiteX3" fmla="*/ 2489200 w 2819400"/>
              <a:gd name="connsiteY3" fmla="*/ 317500 h 2247900"/>
              <a:gd name="connsiteX4" fmla="*/ 2286000 w 2819400"/>
              <a:gd name="connsiteY4" fmla="*/ 330200 h 2247900"/>
              <a:gd name="connsiteX5" fmla="*/ 2247900 w 2819400"/>
              <a:gd name="connsiteY5" fmla="*/ 342900 h 2247900"/>
              <a:gd name="connsiteX6" fmla="*/ 2184400 w 2819400"/>
              <a:gd name="connsiteY6" fmla="*/ 355600 h 2247900"/>
              <a:gd name="connsiteX7" fmla="*/ 2146300 w 2819400"/>
              <a:gd name="connsiteY7" fmla="*/ 381000 h 2247900"/>
              <a:gd name="connsiteX8" fmla="*/ 1981200 w 2819400"/>
              <a:gd name="connsiteY8" fmla="*/ 368300 h 2247900"/>
              <a:gd name="connsiteX9" fmla="*/ 1765300 w 2819400"/>
              <a:gd name="connsiteY9" fmla="*/ 355600 h 2247900"/>
              <a:gd name="connsiteX10" fmla="*/ 1612900 w 2819400"/>
              <a:gd name="connsiteY10" fmla="*/ 279400 h 2247900"/>
              <a:gd name="connsiteX11" fmla="*/ 1574800 w 2819400"/>
              <a:gd name="connsiteY11" fmla="*/ 254000 h 2247900"/>
              <a:gd name="connsiteX12" fmla="*/ 1498600 w 2819400"/>
              <a:gd name="connsiteY12" fmla="*/ 215900 h 2247900"/>
              <a:gd name="connsiteX13" fmla="*/ 1384300 w 2819400"/>
              <a:gd name="connsiteY13" fmla="*/ 177800 h 2247900"/>
              <a:gd name="connsiteX14" fmla="*/ 1346200 w 2819400"/>
              <a:gd name="connsiteY14" fmla="*/ 165100 h 2247900"/>
              <a:gd name="connsiteX15" fmla="*/ 1308100 w 2819400"/>
              <a:gd name="connsiteY15" fmla="*/ 152400 h 2247900"/>
              <a:gd name="connsiteX16" fmla="*/ 1282700 w 2819400"/>
              <a:gd name="connsiteY16" fmla="*/ 114300 h 2247900"/>
              <a:gd name="connsiteX17" fmla="*/ 1168400 w 2819400"/>
              <a:gd name="connsiteY17" fmla="*/ 63500 h 2247900"/>
              <a:gd name="connsiteX18" fmla="*/ 1092200 w 2819400"/>
              <a:gd name="connsiteY18" fmla="*/ 38100 h 2247900"/>
              <a:gd name="connsiteX19" fmla="*/ 1054100 w 2819400"/>
              <a:gd name="connsiteY19" fmla="*/ 25400 h 2247900"/>
              <a:gd name="connsiteX20" fmla="*/ 1016000 w 2819400"/>
              <a:gd name="connsiteY20" fmla="*/ 0 h 2247900"/>
              <a:gd name="connsiteX21" fmla="*/ 965200 w 2819400"/>
              <a:gd name="connsiteY21" fmla="*/ 12700 h 2247900"/>
              <a:gd name="connsiteX22" fmla="*/ 927100 w 2819400"/>
              <a:gd name="connsiteY22" fmla="*/ 50800 h 2247900"/>
              <a:gd name="connsiteX23" fmla="*/ 889000 w 2819400"/>
              <a:gd name="connsiteY23" fmla="*/ 76200 h 2247900"/>
              <a:gd name="connsiteX24" fmla="*/ 863600 w 2819400"/>
              <a:gd name="connsiteY24" fmla="*/ 114300 h 2247900"/>
              <a:gd name="connsiteX25" fmla="*/ 800100 w 2819400"/>
              <a:gd name="connsiteY25" fmla="*/ 228600 h 2247900"/>
              <a:gd name="connsiteX26" fmla="*/ 647700 w 2819400"/>
              <a:gd name="connsiteY26" fmla="*/ 355600 h 2247900"/>
              <a:gd name="connsiteX27" fmla="*/ 609600 w 2819400"/>
              <a:gd name="connsiteY27" fmla="*/ 431800 h 2247900"/>
              <a:gd name="connsiteX28" fmla="*/ 584200 w 2819400"/>
              <a:gd name="connsiteY28" fmla="*/ 469900 h 2247900"/>
              <a:gd name="connsiteX29" fmla="*/ 571500 w 2819400"/>
              <a:gd name="connsiteY29" fmla="*/ 508000 h 2247900"/>
              <a:gd name="connsiteX30" fmla="*/ 546100 w 2819400"/>
              <a:gd name="connsiteY30" fmla="*/ 546100 h 2247900"/>
              <a:gd name="connsiteX31" fmla="*/ 520700 w 2819400"/>
              <a:gd name="connsiteY31" fmla="*/ 622300 h 2247900"/>
              <a:gd name="connsiteX32" fmla="*/ 508000 w 2819400"/>
              <a:gd name="connsiteY32" fmla="*/ 660400 h 2247900"/>
              <a:gd name="connsiteX33" fmla="*/ 495300 w 2819400"/>
              <a:gd name="connsiteY33" fmla="*/ 698500 h 2247900"/>
              <a:gd name="connsiteX34" fmla="*/ 482600 w 2819400"/>
              <a:gd name="connsiteY34" fmla="*/ 774700 h 2247900"/>
              <a:gd name="connsiteX35" fmla="*/ 457200 w 2819400"/>
              <a:gd name="connsiteY35" fmla="*/ 863600 h 2247900"/>
              <a:gd name="connsiteX36" fmla="*/ 444500 w 2819400"/>
              <a:gd name="connsiteY36" fmla="*/ 927100 h 2247900"/>
              <a:gd name="connsiteX37" fmla="*/ 419100 w 2819400"/>
              <a:gd name="connsiteY37" fmla="*/ 1079500 h 2247900"/>
              <a:gd name="connsiteX38" fmla="*/ 393700 w 2819400"/>
              <a:gd name="connsiteY38" fmla="*/ 1155700 h 2247900"/>
              <a:gd name="connsiteX39" fmla="*/ 381000 w 2819400"/>
              <a:gd name="connsiteY39" fmla="*/ 1193800 h 2247900"/>
              <a:gd name="connsiteX40" fmla="*/ 304800 w 2819400"/>
              <a:gd name="connsiteY40" fmla="*/ 1308100 h 2247900"/>
              <a:gd name="connsiteX41" fmla="*/ 279400 w 2819400"/>
              <a:gd name="connsiteY41" fmla="*/ 1346200 h 2247900"/>
              <a:gd name="connsiteX42" fmla="*/ 254000 w 2819400"/>
              <a:gd name="connsiteY42" fmla="*/ 1384300 h 2247900"/>
              <a:gd name="connsiteX43" fmla="*/ 203200 w 2819400"/>
              <a:gd name="connsiteY43" fmla="*/ 1485900 h 2247900"/>
              <a:gd name="connsiteX44" fmla="*/ 177800 w 2819400"/>
              <a:gd name="connsiteY44" fmla="*/ 1524000 h 2247900"/>
              <a:gd name="connsiteX45" fmla="*/ 152400 w 2819400"/>
              <a:gd name="connsiteY45" fmla="*/ 1600200 h 2247900"/>
              <a:gd name="connsiteX46" fmla="*/ 127000 w 2819400"/>
              <a:gd name="connsiteY46" fmla="*/ 1676400 h 2247900"/>
              <a:gd name="connsiteX47" fmla="*/ 114300 w 2819400"/>
              <a:gd name="connsiteY47" fmla="*/ 1714500 h 2247900"/>
              <a:gd name="connsiteX48" fmla="*/ 76200 w 2819400"/>
              <a:gd name="connsiteY48" fmla="*/ 1790700 h 2247900"/>
              <a:gd name="connsiteX49" fmla="*/ 50800 w 2819400"/>
              <a:gd name="connsiteY49" fmla="*/ 1828800 h 2247900"/>
              <a:gd name="connsiteX50" fmla="*/ 12700 w 2819400"/>
              <a:gd name="connsiteY50" fmla="*/ 1955800 h 2247900"/>
              <a:gd name="connsiteX51" fmla="*/ 0 w 2819400"/>
              <a:gd name="connsiteY51" fmla="*/ 2057400 h 2247900"/>
              <a:gd name="connsiteX52" fmla="*/ 12700 w 2819400"/>
              <a:gd name="connsiteY52" fmla="*/ 2197100 h 2247900"/>
              <a:gd name="connsiteX53" fmla="*/ 25400 w 2819400"/>
              <a:gd name="connsiteY53" fmla="*/ 2235200 h 2247900"/>
              <a:gd name="connsiteX54" fmla="*/ 76200 w 2819400"/>
              <a:gd name="connsiteY54" fmla="*/ 2247900 h 2247900"/>
              <a:gd name="connsiteX55" fmla="*/ 368300 w 2819400"/>
              <a:gd name="connsiteY55" fmla="*/ 2235200 h 2247900"/>
              <a:gd name="connsiteX56" fmla="*/ 1308100 w 2819400"/>
              <a:gd name="connsiteY56" fmla="*/ 2209800 h 2247900"/>
              <a:gd name="connsiteX57" fmla="*/ 1384300 w 2819400"/>
              <a:gd name="connsiteY57" fmla="*/ 2222500 h 2247900"/>
              <a:gd name="connsiteX58" fmla="*/ 2489200 w 2819400"/>
              <a:gd name="connsiteY58" fmla="*/ 2235200 h 2247900"/>
              <a:gd name="connsiteX59" fmla="*/ 2819400 w 2819400"/>
              <a:gd name="connsiteY59" fmla="*/ 2222500 h 2247900"/>
              <a:gd name="connsiteX0" fmla="*/ 2794000 w 2819400"/>
              <a:gd name="connsiteY0" fmla="*/ 254000 h 2247900"/>
              <a:gd name="connsiteX1" fmla="*/ 2603500 w 2819400"/>
              <a:gd name="connsiteY1" fmla="*/ 279400 h 2247900"/>
              <a:gd name="connsiteX2" fmla="*/ 2527300 w 2819400"/>
              <a:gd name="connsiteY2" fmla="*/ 304800 h 2247900"/>
              <a:gd name="connsiteX3" fmla="*/ 2470150 w 2819400"/>
              <a:gd name="connsiteY3" fmla="*/ 361950 h 2247900"/>
              <a:gd name="connsiteX4" fmla="*/ 2286000 w 2819400"/>
              <a:gd name="connsiteY4" fmla="*/ 330200 h 2247900"/>
              <a:gd name="connsiteX5" fmla="*/ 2247900 w 2819400"/>
              <a:gd name="connsiteY5" fmla="*/ 342900 h 2247900"/>
              <a:gd name="connsiteX6" fmla="*/ 2184400 w 2819400"/>
              <a:gd name="connsiteY6" fmla="*/ 355600 h 2247900"/>
              <a:gd name="connsiteX7" fmla="*/ 2146300 w 2819400"/>
              <a:gd name="connsiteY7" fmla="*/ 381000 h 2247900"/>
              <a:gd name="connsiteX8" fmla="*/ 1981200 w 2819400"/>
              <a:gd name="connsiteY8" fmla="*/ 368300 h 2247900"/>
              <a:gd name="connsiteX9" fmla="*/ 1765300 w 2819400"/>
              <a:gd name="connsiteY9" fmla="*/ 355600 h 2247900"/>
              <a:gd name="connsiteX10" fmla="*/ 1612900 w 2819400"/>
              <a:gd name="connsiteY10" fmla="*/ 279400 h 2247900"/>
              <a:gd name="connsiteX11" fmla="*/ 1574800 w 2819400"/>
              <a:gd name="connsiteY11" fmla="*/ 254000 h 2247900"/>
              <a:gd name="connsiteX12" fmla="*/ 1498600 w 2819400"/>
              <a:gd name="connsiteY12" fmla="*/ 215900 h 2247900"/>
              <a:gd name="connsiteX13" fmla="*/ 1384300 w 2819400"/>
              <a:gd name="connsiteY13" fmla="*/ 177800 h 2247900"/>
              <a:gd name="connsiteX14" fmla="*/ 1346200 w 2819400"/>
              <a:gd name="connsiteY14" fmla="*/ 165100 h 2247900"/>
              <a:gd name="connsiteX15" fmla="*/ 1308100 w 2819400"/>
              <a:gd name="connsiteY15" fmla="*/ 152400 h 2247900"/>
              <a:gd name="connsiteX16" fmla="*/ 1282700 w 2819400"/>
              <a:gd name="connsiteY16" fmla="*/ 114300 h 2247900"/>
              <a:gd name="connsiteX17" fmla="*/ 1168400 w 2819400"/>
              <a:gd name="connsiteY17" fmla="*/ 63500 h 2247900"/>
              <a:gd name="connsiteX18" fmla="*/ 1092200 w 2819400"/>
              <a:gd name="connsiteY18" fmla="*/ 38100 h 2247900"/>
              <a:gd name="connsiteX19" fmla="*/ 1054100 w 2819400"/>
              <a:gd name="connsiteY19" fmla="*/ 25400 h 2247900"/>
              <a:gd name="connsiteX20" fmla="*/ 1016000 w 2819400"/>
              <a:gd name="connsiteY20" fmla="*/ 0 h 2247900"/>
              <a:gd name="connsiteX21" fmla="*/ 965200 w 2819400"/>
              <a:gd name="connsiteY21" fmla="*/ 12700 h 2247900"/>
              <a:gd name="connsiteX22" fmla="*/ 927100 w 2819400"/>
              <a:gd name="connsiteY22" fmla="*/ 50800 h 2247900"/>
              <a:gd name="connsiteX23" fmla="*/ 889000 w 2819400"/>
              <a:gd name="connsiteY23" fmla="*/ 76200 h 2247900"/>
              <a:gd name="connsiteX24" fmla="*/ 863600 w 2819400"/>
              <a:gd name="connsiteY24" fmla="*/ 114300 h 2247900"/>
              <a:gd name="connsiteX25" fmla="*/ 800100 w 2819400"/>
              <a:gd name="connsiteY25" fmla="*/ 228600 h 2247900"/>
              <a:gd name="connsiteX26" fmla="*/ 647700 w 2819400"/>
              <a:gd name="connsiteY26" fmla="*/ 355600 h 2247900"/>
              <a:gd name="connsiteX27" fmla="*/ 609600 w 2819400"/>
              <a:gd name="connsiteY27" fmla="*/ 431800 h 2247900"/>
              <a:gd name="connsiteX28" fmla="*/ 584200 w 2819400"/>
              <a:gd name="connsiteY28" fmla="*/ 469900 h 2247900"/>
              <a:gd name="connsiteX29" fmla="*/ 571500 w 2819400"/>
              <a:gd name="connsiteY29" fmla="*/ 508000 h 2247900"/>
              <a:gd name="connsiteX30" fmla="*/ 546100 w 2819400"/>
              <a:gd name="connsiteY30" fmla="*/ 546100 h 2247900"/>
              <a:gd name="connsiteX31" fmla="*/ 520700 w 2819400"/>
              <a:gd name="connsiteY31" fmla="*/ 622300 h 2247900"/>
              <a:gd name="connsiteX32" fmla="*/ 508000 w 2819400"/>
              <a:gd name="connsiteY32" fmla="*/ 660400 h 2247900"/>
              <a:gd name="connsiteX33" fmla="*/ 495300 w 2819400"/>
              <a:gd name="connsiteY33" fmla="*/ 698500 h 2247900"/>
              <a:gd name="connsiteX34" fmla="*/ 482600 w 2819400"/>
              <a:gd name="connsiteY34" fmla="*/ 774700 h 2247900"/>
              <a:gd name="connsiteX35" fmla="*/ 457200 w 2819400"/>
              <a:gd name="connsiteY35" fmla="*/ 863600 h 2247900"/>
              <a:gd name="connsiteX36" fmla="*/ 444500 w 2819400"/>
              <a:gd name="connsiteY36" fmla="*/ 927100 h 2247900"/>
              <a:gd name="connsiteX37" fmla="*/ 419100 w 2819400"/>
              <a:gd name="connsiteY37" fmla="*/ 1079500 h 2247900"/>
              <a:gd name="connsiteX38" fmla="*/ 393700 w 2819400"/>
              <a:gd name="connsiteY38" fmla="*/ 1155700 h 2247900"/>
              <a:gd name="connsiteX39" fmla="*/ 381000 w 2819400"/>
              <a:gd name="connsiteY39" fmla="*/ 1193800 h 2247900"/>
              <a:gd name="connsiteX40" fmla="*/ 304800 w 2819400"/>
              <a:gd name="connsiteY40" fmla="*/ 1308100 h 2247900"/>
              <a:gd name="connsiteX41" fmla="*/ 279400 w 2819400"/>
              <a:gd name="connsiteY41" fmla="*/ 1346200 h 2247900"/>
              <a:gd name="connsiteX42" fmla="*/ 254000 w 2819400"/>
              <a:gd name="connsiteY42" fmla="*/ 1384300 h 2247900"/>
              <a:gd name="connsiteX43" fmla="*/ 203200 w 2819400"/>
              <a:gd name="connsiteY43" fmla="*/ 1485900 h 2247900"/>
              <a:gd name="connsiteX44" fmla="*/ 177800 w 2819400"/>
              <a:gd name="connsiteY44" fmla="*/ 1524000 h 2247900"/>
              <a:gd name="connsiteX45" fmla="*/ 152400 w 2819400"/>
              <a:gd name="connsiteY45" fmla="*/ 1600200 h 2247900"/>
              <a:gd name="connsiteX46" fmla="*/ 127000 w 2819400"/>
              <a:gd name="connsiteY46" fmla="*/ 1676400 h 2247900"/>
              <a:gd name="connsiteX47" fmla="*/ 114300 w 2819400"/>
              <a:gd name="connsiteY47" fmla="*/ 1714500 h 2247900"/>
              <a:gd name="connsiteX48" fmla="*/ 76200 w 2819400"/>
              <a:gd name="connsiteY48" fmla="*/ 1790700 h 2247900"/>
              <a:gd name="connsiteX49" fmla="*/ 50800 w 2819400"/>
              <a:gd name="connsiteY49" fmla="*/ 1828800 h 2247900"/>
              <a:gd name="connsiteX50" fmla="*/ 12700 w 2819400"/>
              <a:gd name="connsiteY50" fmla="*/ 1955800 h 2247900"/>
              <a:gd name="connsiteX51" fmla="*/ 0 w 2819400"/>
              <a:gd name="connsiteY51" fmla="*/ 2057400 h 2247900"/>
              <a:gd name="connsiteX52" fmla="*/ 12700 w 2819400"/>
              <a:gd name="connsiteY52" fmla="*/ 2197100 h 2247900"/>
              <a:gd name="connsiteX53" fmla="*/ 25400 w 2819400"/>
              <a:gd name="connsiteY53" fmla="*/ 2235200 h 2247900"/>
              <a:gd name="connsiteX54" fmla="*/ 76200 w 2819400"/>
              <a:gd name="connsiteY54" fmla="*/ 2247900 h 2247900"/>
              <a:gd name="connsiteX55" fmla="*/ 368300 w 2819400"/>
              <a:gd name="connsiteY55" fmla="*/ 2235200 h 2247900"/>
              <a:gd name="connsiteX56" fmla="*/ 1308100 w 2819400"/>
              <a:gd name="connsiteY56" fmla="*/ 2209800 h 2247900"/>
              <a:gd name="connsiteX57" fmla="*/ 1384300 w 2819400"/>
              <a:gd name="connsiteY57" fmla="*/ 2222500 h 2247900"/>
              <a:gd name="connsiteX58" fmla="*/ 2489200 w 2819400"/>
              <a:gd name="connsiteY58" fmla="*/ 2235200 h 2247900"/>
              <a:gd name="connsiteX59" fmla="*/ 2819400 w 2819400"/>
              <a:gd name="connsiteY59" fmla="*/ 2222500 h 2247900"/>
              <a:gd name="connsiteX0" fmla="*/ 2794000 w 2819400"/>
              <a:gd name="connsiteY0" fmla="*/ 254000 h 2247900"/>
              <a:gd name="connsiteX1" fmla="*/ 2603500 w 2819400"/>
              <a:gd name="connsiteY1" fmla="*/ 279400 h 2247900"/>
              <a:gd name="connsiteX2" fmla="*/ 2565400 w 2819400"/>
              <a:gd name="connsiteY2" fmla="*/ 368300 h 2247900"/>
              <a:gd name="connsiteX3" fmla="*/ 2470150 w 2819400"/>
              <a:gd name="connsiteY3" fmla="*/ 361950 h 2247900"/>
              <a:gd name="connsiteX4" fmla="*/ 2286000 w 2819400"/>
              <a:gd name="connsiteY4" fmla="*/ 330200 h 2247900"/>
              <a:gd name="connsiteX5" fmla="*/ 2247900 w 2819400"/>
              <a:gd name="connsiteY5" fmla="*/ 342900 h 2247900"/>
              <a:gd name="connsiteX6" fmla="*/ 2184400 w 2819400"/>
              <a:gd name="connsiteY6" fmla="*/ 355600 h 2247900"/>
              <a:gd name="connsiteX7" fmla="*/ 2146300 w 2819400"/>
              <a:gd name="connsiteY7" fmla="*/ 381000 h 2247900"/>
              <a:gd name="connsiteX8" fmla="*/ 1981200 w 2819400"/>
              <a:gd name="connsiteY8" fmla="*/ 368300 h 2247900"/>
              <a:gd name="connsiteX9" fmla="*/ 1765300 w 2819400"/>
              <a:gd name="connsiteY9" fmla="*/ 355600 h 2247900"/>
              <a:gd name="connsiteX10" fmla="*/ 1612900 w 2819400"/>
              <a:gd name="connsiteY10" fmla="*/ 279400 h 2247900"/>
              <a:gd name="connsiteX11" fmla="*/ 1574800 w 2819400"/>
              <a:gd name="connsiteY11" fmla="*/ 254000 h 2247900"/>
              <a:gd name="connsiteX12" fmla="*/ 1498600 w 2819400"/>
              <a:gd name="connsiteY12" fmla="*/ 215900 h 2247900"/>
              <a:gd name="connsiteX13" fmla="*/ 1384300 w 2819400"/>
              <a:gd name="connsiteY13" fmla="*/ 177800 h 2247900"/>
              <a:gd name="connsiteX14" fmla="*/ 1346200 w 2819400"/>
              <a:gd name="connsiteY14" fmla="*/ 165100 h 2247900"/>
              <a:gd name="connsiteX15" fmla="*/ 1308100 w 2819400"/>
              <a:gd name="connsiteY15" fmla="*/ 152400 h 2247900"/>
              <a:gd name="connsiteX16" fmla="*/ 1282700 w 2819400"/>
              <a:gd name="connsiteY16" fmla="*/ 114300 h 2247900"/>
              <a:gd name="connsiteX17" fmla="*/ 1168400 w 2819400"/>
              <a:gd name="connsiteY17" fmla="*/ 63500 h 2247900"/>
              <a:gd name="connsiteX18" fmla="*/ 1092200 w 2819400"/>
              <a:gd name="connsiteY18" fmla="*/ 38100 h 2247900"/>
              <a:gd name="connsiteX19" fmla="*/ 1054100 w 2819400"/>
              <a:gd name="connsiteY19" fmla="*/ 25400 h 2247900"/>
              <a:gd name="connsiteX20" fmla="*/ 1016000 w 2819400"/>
              <a:gd name="connsiteY20" fmla="*/ 0 h 2247900"/>
              <a:gd name="connsiteX21" fmla="*/ 965200 w 2819400"/>
              <a:gd name="connsiteY21" fmla="*/ 12700 h 2247900"/>
              <a:gd name="connsiteX22" fmla="*/ 927100 w 2819400"/>
              <a:gd name="connsiteY22" fmla="*/ 50800 h 2247900"/>
              <a:gd name="connsiteX23" fmla="*/ 889000 w 2819400"/>
              <a:gd name="connsiteY23" fmla="*/ 76200 h 2247900"/>
              <a:gd name="connsiteX24" fmla="*/ 863600 w 2819400"/>
              <a:gd name="connsiteY24" fmla="*/ 114300 h 2247900"/>
              <a:gd name="connsiteX25" fmla="*/ 800100 w 2819400"/>
              <a:gd name="connsiteY25" fmla="*/ 228600 h 2247900"/>
              <a:gd name="connsiteX26" fmla="*/ 647700 w 2819400"/>
              <a:gd name="connsiteY26" fmla="*/ 355600 h 2247900"/>
              <a:gd name="connsiteX27" fmla="*/ 609600 w 2819400"/>
              <a:gd name="connsiteY27" fmla="*/ 431800 h 2247900"/>
              <a:gd name="connsiteX28" fmla="*/ 584200 w 2819400"/>
              <a:gd name="connsiteY28" fmla="*/ 469900 h 2247900"/>
              <a:gd name="connsiteX29" fmla="*/ 571500 w 2819400"/>
              <a:gd name="connsiteY29" fmla="*/ 508000 h 2247900"/>
              <a:gd name="connsiteX30" fmla="*/ 546100 w 2819400"/>
              <a:gd name="connsiteY30" fmla="*/ 546100 h 2247900"/>
              <a:gd name="connsiteX31" fmla="*/ 520700 w 2819400"/>
              <a:gd name="connsiteY31" fmla="*/ 622300 h 2247900"/>
              <a:gd name="connsiteX32" fmla="*/ 508000 w 2819400"/>
              <a:gd name="connsiteY32" fmla="*/ 660400 h 2247900"/>
              <a:gd name="connsiteX33" fmla="*/ 495300 w 2819400"/>
              <a:gd name="connsiteY33" fmla="*/ 698500 h 2247900"/>
              <a:gd name="connsiteX34" fmla="*/ 482600 w 2819400"/>
              <a:gd name="connsiteY34" fmla="*/ 774700 h 2247900"/>
              <a:gd name="connsiteX35" fmla="*/ 457200 w 2819400"/>
              <a:gd name="connsiteY35" fmla="*/ 863600 h 2247900"/>
              <a:gd name="connsiteX36" fmla="*/ 444500 w 2819400"/>
              <a:gd name="connsiteY36" fmla="*/ 927100 h 2247900"/>
              <a:gd name="connsiteX37" fmla="*/ 419100 w 2819400"/>
              <a:gd name="connsiteY37" fmla="*/ 1079500 h 2247900"/>
              <a:gd name="connsiteX38" fmla="*/ 393700 w 2819400"/>
              <a:gd name="connsiteY38" fmla="*/ 1155700 h 2247900"/>
              <a:gd name="connsiteX39" fmla="*/ 381000 w 2819400"/>
              <a:gd name="connsiteY39" fmla="*/ 1193800 h 2247900"/>
              <a:gd name="connsiteX40" fmla="*/ 304800 w 2819400"/>
              <a:gd name="connsiteY40" fmla="*/ 1308100 h 2247900"/>
              <a:gd name="connsiteX41" fmla="*/ 279400 w 2819400"/>
              <a:gd name="connsiteY41" fmla="*/ 1346200 h 2247900"/>
              <a:gd name="connsiteX42" fmla="*/ 254000 w 2819400"/>
              <a:gd name="connsiteY42" fmla="*/ 1384300 h 2247900"/>
              <a:gd name="connsiteX43" fmla="*/ 203200 w 2819400"/>
              <a:gd name="connsiteY43" fmla="*/ 1485900 h 2247900"/>
              <a:gd name="connsiteX44" fmla="*/ 177800 w 2819400"/>
              <a:gd name="connsiteY44" fmla="*/ 1524000 h 2247900"/>
              <a:gd name="connsiteX45" fmla="*/ 152400 w 2819400"/>
              <a:gd name="connsiteY45" fmla="*/ 1600200 h 2247900"/>
              <a:gd name="connsiteX46" fmla="*/ 127000 w 2819400"/>
              <a:gd name="connsiteY46" fmla="*/ 1676400 h 2247900"/>
              <a:gd name="connsiteX47" fmla="*/ 114300 w 2819400"/>
              <a:gd name="connsiteY47" fmla="*/ 1714500 h 2247900"/>
              <a:gd name="connsiteX48" fmla="*/ 76200 w 2819400"/>
              <a:gd name="connsiteY48" fmla="*/ 1790700 h 2247900"/>
              <a:gd name="connsiteX49" fmla="*/ 50800 w 2819400"/>
              <a:gd name="connsiteY49" fmla="*/ 1828800 h 2247900"/>
              <a:gd name="connsiteX50" fmla="*/ 12700 w 2819400"/>
              <a:gd name="connsiteY50" fmla="*/ 1955800 h 2247900"/>
              <a:gd name="connsiteX51" fmla="*/ 0 w 2819400"/>
              <a:gd name="connsiteY51" fmla="*/ 2057400 h 2247900"/>
              <a:gd name="connsiteX52" fmla="*/ 12700 w 2819400"/>
              <a:gd name="connsiteY52" fmla="*/ 2197100 h 2247900"/>
              <a:gd name="connsiteX53" fmla="*/ 25400 w 2819400"/>
              <a:gd name="connsiteY53" fmla="*/ 2235200 h 2247900"/>
              <a:gd name="connsiteX54" fmla="*/ 76200 w 2819400"/>
              <a:gd name="connsiteY54" fmla="*/ 2247900 h 2247900"/>
              <a:gd name="connsiteX55" fmla="*/ 368300 w 2819400"/>
              <a:gd name="connsiteY55" fmla="*/ 2235200 h 2247900"/>
              <a:gd name="connsiteX56" fmla="*/ 1308100 w 2819400"/>
              <a:gd name="connsiteY56" fmla="*/ 2209800 h 2247900"/>
              <a:gd name="connsiteX57" fmla="*/ 1384300 w 2819400"/>
              <a:gd name="connsiteY57" fmla="*/ 2222500 h 2247900"/>
              <a:gd name="connsiteX58" fmla="*/ 2489200 w 2819400"/>
              <a:gd name="connsiteY58" fmla="*/ 2235200 h 2247900"/>
              <a:gd name="connsiteX59" fmla="*/ 2819400 w 2819400"/>
              <a:gd name="connsiteY59" fmla="*/ 2222500 h 2247900"/>
              <a:gd name="connsiteX0" fmla="*/ 2794000 w 2819400"/>
              <a:gd name="connsiteY0" fmla="*/ 254000 h 2247900"/>
              <a:gd name="connsiteX1" fmla="*/ 2603500 w 2819400"/>
              <a:gd name="connsiteY1" fmla="*/ 279400 h 2247900"/>
              <a:gd name="connsiteX2" fmla="*/ 2711450 w 2819400"/>
              <a:gd name="connsiteY2" fmla="*/ 336550 h 2247900"/>
              <a:gd name="connsiteX3" fmla="*/ 2470150 w 2819400"/>
              <a:gd name="connsiteY3" fmla="*/ 361950 h 2247900"/>
              <a:gd name="connsiteX4" fmla="*/ 2286000 w 2819400"/>
              <a:gd name="connsiteY4" fmla="*/ 330200 h 2247900"/>
              <a:gd name="connsiteX5" fmla="*/ 2247900 w 2819400"/>
              <a:gd name="connsiteY5" fmla="*/ 342900 h 2247900"/>
              <a:gd name="connsiteX6" fmla="*/ 2184400 w 2819400"/>
              <a:gd name="connsiteY6" fmla="*/ 355600 h 2247900"/>
              <a:gd name="connsiteX7" fmla="*/ 2146300 w 2819400"/>
              <a:gd name="connsiteY7" fmla="*/ 381000 h 2247900"/>
              <a:gd name="connsiteX8" fmla="*/ 1981200 w 2819400"/>
              <a:gd name="connsiteY8" fmla="*/ 368300 h 2247900"/>
              <a:gd name="connsiteX9" fmla="*/ 1765300 w 2819400"/>
              <a:gd name="connsiteY9" fmla="*/ 355600 h 2247900"/>
              <a:gd name="connsiteX10" fmla="*/ 1612900 w 2819400"/>
              <a:gd name="connsiteY10" fmla="*/ 279400 h 2247900"/>
              <a:gd name="connsiteX11" fmla="*/ 1574800 w 2819400"/>
              <a:gd name="connsiteY11" fmla="*/ 254000 h 2247900"/>
              <a:gd name="connsiteX12" fmla="*/ 1498600 w 2819400"/>
              <a:gd name="connsiteY12" fmla="*/ 215900 h 2247900"/>
              <a:gd name="connsiteX13" fmla="*/ 1384300 w 2819400"/>
              <a:gd name="connsiteY13" fmla="*/ 177800 h 2247900"/>
              <a:gd name="connsiteX14" fmla="*/ 1346200 w 2819400"/>
              <a:gd name="connsiteY14" fmla="*/ 165100 h 2247900"/>
              <a:gd name="connsiteX15" fmla="*/ 1308100 w 2819400"/>
              <a:gd name="connsiteY15" fmla="*/ 152400 h 2247900"/>
              <a:gd name="connsiteX16" fmla="*/ 1282700 w 2819400"/>
              <a:gd name="connsiteY16" fmla="*/ 114300 h 2247900"/>
              <a:gd name="connsiteX17" fmla="*/ 1168400 w 2819400"/>
              <a:gd name="connsiteY17" fmla="*/ 63500 h 2247900"/>
              <a:gd name="connsiteX18" fmla="*/ 1092200 w 2819400"/>
              <a:gd name="connsiteY18" fmla="*/ 38100 h 2247900"/>
              <a:gd name="connsiteX19" fmla="*/ 1054100 w 2819400"/>
              <a:gd name="connsiteY19" fmla="*/ 25400 h 2247900"/>
              <a:gd name="connsiteX20" fmla="*/ 1016000 w 2819400"/>
              <a:gd name="connsiteY20" fmla="*/ 0 h 2247900"/>
              <a:gd name="connsiteX21" fmla="*/ 965200 w 2819400"/>
              <a:gd name="connsiteY21" fmla="*/ 12700 h 2247900"/>
              <a:gd name="connsiteX22" fmla="*/ 927100 w 2819400"/>
              <a:gd name="connsiteY22" fmla="*/ 50800 h 2247900"/>
              <a:gd name="connsiteX23" fmla="*/ 889000 w 2819400"/>
              <a:gd name="connsiteY23" fmla="*/ 76200 h 2247900"/>
              <a:gd name="connsiteX24" fmla="*/ 863600 w 2819400"/>
              <a:gd name="connsiteY24" fmla="*/ 114300 h 2247900"/>
              <a:gd name="connsiteX25" fmla="*/ 800100 w 2819400"/>
              <a:gd name="connsiteY25" fmla="*/ 228600 h 2247900"/>
              <a:gd name="connsiteX26" fmla="*/ 647700 w 2819400"/>
              <a:gd name="connsiteY26" fmla="*/ 355600 h 2247900"/>
              <a:gd name="connsiteX27" fmla="*/ 609600 w 2819400"/>
              <a:gd name="connsiteY27" fmla="*/ 431800 h 2247900"/>
              <a:gd name="connsiteX28" fmla="*/ 584200 w 2819400"/>
              <a:gd name="connsiteY28" fmla="*/ 469900 h 2247900"/>
              <a:gd name="connsiteX29" fmla="*/ 571500 w 2819400"/>
              <a:gd name="connsiteY29" fmla="*/ 508000 h 2247900"/>
              <a:gd name="connsiteX30" fmla="*/ 546100 w 2819400"/>
              <a:gd name="connsiteY30" fmla="*/ 546100 h 2247900"/>
              <a:gd name="connsiteX31" fmla="*/ 520700 w 2819400"/>
              <a:gd name="connsiteY31" fmla="*/ 622300 h 2247900"/>
              <a:gd name="connsiteX32" fmla="*/ 508000 w 2819400"/>
              <a:gd name="connsiteY32" fmla="*/ 660400 h 2247900"/>
              <a:gd name="connsiteX33" fmla="*/ 495300 w 2819400"/>
              <a:gd name="connsiteY33" fmla="*/ 698500 h 2247900"/>
              <a:gd name="connsiteX34" fmla="*/ 482600 w 2819400"/>
              <a:gd name="connsiteY34" fmla="*/ 774700 h 2247900"/>
              <a:gd name="connsiteX35" fmla="*/ 457200 w 2819400"/>
              <a:gd name="connsiteY35" fmla="*/ 863600 h 2247900"/>
              <a:gd name="connsiteX36" fmla="*/ 444500 w 2819400"/>
              <a:gd name="connsiteY36" fmla="*/ 927100 h 2247900"/>
              <a:gd name="connsiteX37" fmla="*/ 419100 w 2819400"/>
              <a:gd name="connsiteY37" fmla="*/ 1079500 h 2247900"/>
              <a:gd name="connsiteX38" fmla="*/ 393700 w 2819400"/>
              <a:gd name="connsiteY38" fmla="*/ 1155700 h 2247900"/>
              <a:gd name="connsiteX39" fmla="*/ 381000 w 2819400"/>
              <a:gd name="connsiteY39" fmla="*/ 1193800 h 2247900"/>
              <a:gd name="connsiteX40" fmla="*/ 304800 w 2819400"/>
              <a:gd name="connsiteY40" fmla="*/ 1308100 h 2247900"/>
              <a:gd name="connsiteX41" fmla="*/ 279400 w 2819400"/>
              <a:gd name="connsiteY41" fmla="*/ 1346200 h 2247900"/>
              <a:gd name="connsiteX42" fmla="*/ 254000 w 2819400"/>
              <a:gd name="connsiteY42" fmla="*/ 1384300 h 2247900"/>
              <a:gd name="connsiteX43" fmla="*/ 203200 w 2819400"/>
              <a:gd name="connsiteY43" fmla="*/ 1485900 h 2247900"/>
              <a:gd name="connsiteX44" fmla="*/ 177800 w 2819400"/>
              <a:gd name="connsiteY44" fmla="*/ 1524000 h 2247900"/>
              <a:gd name="connsiteX45" fmla="*/ 152400 w 2819400"/>
              <a:gd name="connsiteY45" fmla="*/ 1600200 h 2247900"/>
              <a:gd name="connsiteX46" fmla="*/ 127000 w 2819400"/>
              <a:gd name="connsiteY46" fmla="*/ 1676400 h 2247900"/>
              <a:gd name="connsiteX47" fmla="*/ 114300 w 2819400"/>
              <a:gd name="connsiteY47" fmla="*/ 1714500 h 2247900"/>
              <a:gd name="connsiteX48" fmla="*/ 76200 w 2819400"/>
              <a:gd name="connsiteY48" fmla="*/ 1790700 h 2247900"/>
              <a:gd name="connsiteX49" fmla="*/ 50800 w 2819400"/>
              <a:gd name="connsiteY49" fmla="*/ 1828800 h 2247900"/>
              <a:gd name="connsiteX50" fmla="*/ 12700 w 2819400"/>
              <a:gd name="connsiteY50" fmla="*/ 1955800 h 2247900"/>
              <a:gd name="connsiteX51" fmla="*/ 0 w 2819400"/>
              <a:gd name="connsiteY51" fmla="*/ 2057400 h 2247900"/>
              <a:gd name="connsiteX52" fmla="*/ 12700 w 2819400"/>
              <a:gd name="connsiteY52" fmla="*/ 2197100 h 2247900"/>
              <a:gd name="connsiteX53" fmla="*/ 25400 w 2819400"/>
              <a:gd name="connsiteY53" fmla="*/ 2235200 h 2247900"/>
              <a:gd name="connsiteX54" fmla="*/ 76200 w 2819400"/>
              <a:gd name="connsiteY54" fmla="*/ 2247900 h 2247900"/>
              <a:gd name="connsiteX55" fmla="*/ 368300 w 2819400"/>
              <a:gd name="connsiteY55" fmla="*/ 2235200 h 2247900"/>
              <a:gd name="connsiteX56" fmla="*/ 1308100 w 2819400"/>
              <a:gd name="connsiteY56" fmla="*/ 2209800 h 2247900"/>
              <a:gd name="connsiteX57" fmla="*/ 1384300 w 2819400"/>
              <a:gd name="connsiteY57" fmla="*/ 2222500 h 2247900"/>
              <a:gd name="connsiteX58" fmla="*/ 2489200 w 2819400"/>
              <a:gd name="connsiteY58" fmla="*/ 2235200 h 2247900"/>
              <a:gd name="connsiteX59" fmla="*/ 2819400 w 2819400"/>
              <a:gd name="connsiteY59" fmla="*/ 2222500 h 2247900"/>
              <a:gd name="connsiteX0" fmla="*/ 2794000 w 2819400"/>
              <a:gd name="connsiteY0" fmla="*/ 254000 h 2247900"/>
              <a:gd name="connsiteX1" fmla="*/ 2711450 w 2819400"/>
              <a:gd name="connsiteY1" fmla="*/ 336550 h 2247900"/>
              <a:gd name="connsiteX2" fmla="*/ 2470150 w 2819400"/>
              <a:gd name="connsiteY2" fmla="*/ 361950 h 2247900"/>
              <a:gd name="connsiteX3" fmla="*/ 2286000 w 2819400"/>
              <a:gd name="connsiteY3" fmla="*/ 330200 h 2247900"/>
              <a:gd name="connsiteX4" fmla="*/ 2247900 w 2819400"/>
              <a:gd name="connsiteY4" fmla="*/ 342900 h 2247900"/>
              <a:gd name="connsiteX5" fmla="*/ 2184400 w 2819400"/>
              <a:gd name="connsiteY5" fmla="*/ 355600 h 2247900"/>
              <a:gd name="connsiteX6" fmla="*/ 2146300 w 2819400"/>
              <a:gd name="connsiteY6" fmla="*/ 381000 h 2247900"/>
              <a:gd name="connsiteX7" fmla="*/ 1981200 w 2819400"/>
              <a:gd name="connsiteY7" fmla="*/ 368300 h 2247900"/>
              <a:gd name="connsiteX8" fmla="*/ 1765300 w 2819400"/>
              <a:gd name="connsiteY8" fmla="*/ 355600 h 2247900"/>
              <a:gd name="connsiteX9" fmla="*/ 1612900 w 2819400"/>
              <a:gd name="connsiteY9" fmla="*/ 279400 h 2247900"/>
              <a:gd name="connsiteX10" fmla="*/ 1574800 w 2819400"/>
              <a:gd name="connsiteY10" fmla="*/ 254000 h 2247900"/>
              <a:gd name="connsiteX11" fmla="*/ 1498600 w 2819400"/>
              <a:gd name="connsiteY11" fmla="*/ 215900 h 2247900"/>
              <a:gd name="connsiteX12" fmla="*/ 1384300 w 2819400"/>
              <a:gd name="connsiteY12" fmla="*/ 177800 h 2247900"/>
              <a:gd name="connsiteX13" fmla="*/ 1346200 w 2819400"/>
              <a:gd name="connsiteY13" fmla="*/ 165100 h 2247900"/>
              <a:gd name="connsiteX14" fmla="*/ 1308100 w 2819400"/>
              <a:gd name="connsiteY14" fmla="*/ 152400 h 2247900"/>
              <a:gd name="connsiteX15" fmla="*/ 1282700 w 2819400"/>
              <a:gd name="connsiteY15" fmla="*/ 114300 h 2247900"/>
              <a:gd name="connsiteX16" fmla="*/ 1168400 w 2819400"/>
              <a:gd name="connsiteY16" fmla="*/ 63500 h 2247900"/>
              <a:gd name="connsiteX17" fmla="*/ 1092200 w 2819400"/>
              <a:gd name="connsiteY17" fmla="*/ 38100 h 2247900"/>
              <a:gd name="connsiteX18" fmla="*/ 1054100 w 2819400"/>
              <a:gd name="connsiteY18" fmla="*/ 25400 h 2247900"/>
              <a:gd name="connsiteX19" fmla="*/ 1016000 w 2819400"/>
              <a:gd name="connsiteY19" fmla="*/ 0 h 2247900"/>
              <a:gd name="connsiteX20" fmla="*/ 965200 w 2819400"/>
              <a:gd name="connsiteY20" fmla="*/ 12700 h 2247900"/>
              <a:gd name="connsiteX21" fmla="*/ 927100 w 2819400"/>
              <a:gd name="connsiteY21" fmla="*/ 50800 h 2247900"/>
              <a:gd name="connsiteX22" fmla="*/ 889000 w 2819400"/>
              <a:gd name="connsiteY22" fmla="*/ 76200 h 2247900"/>
              <a:gd name="connsiteX23" fmla="*/ 863600 w 2819400"/>
              <a:gd name="connsiteY23" fmla="*/ 114300 h 2247900"/>
              <a:gd name="connsiteX24" fmla="*/ 800100 w 2819400"/>
              <a:gd name="connsiteY24" fmla="*/ 228600 h 2247900"/>
              <a:gd name="connsiteX25" fmla="*/ 647700 w 2819400"/>
              <a:gd name="connsiteY25" fmla="*/ 355600 h 2247900"/>
              <a:gd name="connsiteX26" fmla="*/ 609600 w 2819400"/>
              <a:gd name="connsiteY26" fmla="*/ 431800 h 2247900"/>
              <a:gd name="connsiteX27" fmla="*/ 584200 w 2819400"/>
              <a:gd name="connsiteY27" fmla="*/ 469900 h 2247900"/>
              <a:gd name="connsiteX28" fmla="*/ 571500 w 2819400"/>
              <a:gd name="connsiteY28" fmla="*/ 508000 h 2247900"/>
              <a:gd name="connsiteX29" fmla="*/ 546100 w 2819400"/>
              <a:gd name="connsiteY29" fmla="*/ 546100 h 2247900"/>
              <a:gd name="connsiteX30" fmla="*/ 520700 w 2819400"/>
              <a:gd name="connsiteY30" fmla="*/ 622300 h 2247900"/>
              <a:gd name="connsiteX31" fmla="*/ 508000 w 2819400"/>
              <a:gd name="connsiteY31" fmla="*/ 660400 h 2247900"/>
              <a:gd name="connsiteX32" fmla="*/ 495300 w 2819400"/>
              <a:gd name="connsiteY32" fmla="*/ 698500 h 2247900"/>
              <a:gd name="connsiteX33" fmla="*/ 482600 w 2819400"/>
              <a:gd name="connsiteY33" fmla="*/ 774700 h 2247900"/>
              <a:gd name="connsiteX34" fmla="*/ 457200 w 2819400"/>
              <a:gd name="connsiteY34" fmla="*/ 863600 h 2247900"/>
              <a:gd name="connsiteX35" fmla="*/ 444500 w 2819400"/>
              <a:gd name="connsiteY35" fmla="*/ 927100 h 2247900"/>
              <a:gd name="connsiteX36" fmla="*/ 419100 w 2819400"/>
              <a:gd name="connsiteY36" fmla="*/ 1079500 h 2247900"/>
              <a:gd name="connsiteX37" fmla="*/ 393700 w 2819400"/>
              <a:gd name="connsiteY37" fmla="*/ 1155700 h 2247900"/>
              <a:gd name="connsiteX38" fmla="*/ 381000 w 2819400"/>
              <a:gd name="connsiteY38" fmla="*/ 1193800 h 2247900"/>
              <a:gd name="connsiteX39" fmla="*/ 304800 w 2819400"/>
              <a:gd name="connsiteY39" fmla="*/ 1308100 h 2247900"/>
              <a:gd name="connsiteX40" fmla="*/ 279400 w 2819400"/>
              <a:gd name="connsiteY40" fmla="*/ 1346200 h 2247900"/>
              <a:gd name="connsiteX41" fmla="*/ 254000 w 2819400"/>
              <a:gd name="connsiteY41" fmla="*/ 1384300 h 2247900"/>
              <a:gd name="connsiteX42" fmla="*/ 203200 w 2819400"/>
              <a:gd name="connsiteY42" fmla="*/ 1485900 h 2247900"/>
              <a:gd name="connsiteX43" fmla="*/ 177800 w 2819400"/>
              <a:gd name="connsiteY43" fmla="*/ 1524000 h 2247900"/>
              <a:gd name="connsiteX44" fmla="*/ 152400 w 2819400"/>
              <a:gd name="connsiteY44" fmla="*/ 1600200 h 2247900"/>
              <a:gd name="connsiteX45" fmla="*/ 127000 w 2819400"/>
              <a:gd name="connsiteY45" fmla="*/ 1676400 h 2247900"/>
              <a:gd name="connsiteX46" fmla="*/ 114300 w 2819400"/>
              <a:gd name="connsiteY46" fmla="*/ 1714500 h 2247900"/>
              <a:gd name="connsiteX47" fmla="*/ 76200 w 2819400"/>
              <a:gd name="connsiteY47" fmla="*/ 1790700 h 2247900"/>
              <a:gd name="connsiteX48" fmla="*/ 50800 w 2819400"/>
              <a:gd name="connsiteY48" fmla="*/ 1828800 h 2247900"/>
              <a:gd name="connsiteX49" fmla="*/ 12700 w 2819400"/>
              <a:gd name="connsiteY49" fmla="*/ 1955800 h 2247900"/>
              <a:gd name="connsiteX50" fmla="*/ 0 w 2819400"/>
              <a:gd name="connsiteY50" fmla="*/ 2057400 h 2247900"/>
              <a:gd name="connsiteX51" fmla="*/ 12700 w 2819400"/>
              <a:gd name="connsiteY51" fmla="*/ 2197100 h 2247900"/>
              <a:gd name="connsiteX52" fmla="*/ 25400 w 2819400"/>
              <a:gd name="connsiteY52" fmla="*/ 2235200 h 2247900"/>
              <a:gd name="connsiteX53" fmla="*/ 76200 w 2819400"/>
              <a:gd name="connsiteY53" fmla="*/ 2247900 h 2247900"/>
              <a:gd name="connsiteX54" fmla="*/ 368300 w 2819400"/>
              <a:gd name="connsiteY54" fmla="*/ 2235200 h 2247900"/>
              <a:gd name="connsiteX55" fmla="*/ 1308100 w 2819400"/>
              <a:gd name="connsiteY55" fmla="*/ 2209800 h 2247900"/>
              <a:gd name="connsiteX56" fmla="*/ 1384300 w 2819400"/>
              <a:gd name="connsiteY56" fmla="*/ 2222500 h 2247900"/>
              <a:gd name="connsiteX57" fmla="*/ 2489200 w 2819400"/>
              <a:gd name="connsiteY57" fmla="*/ 2235200 h 2247900"/>
              <a:gd name="connsiteX58" fmla="*/ 2819400 w 2819400"/>
              <a:gd name="connsiteY58" fmla="*/ 2222500 h 2247900"/>
              <a:gd name="connsiteX0" fmla="*/ 2806700 w 2819400"/>
              <a:gd name="connsiteY0" fmla="*/ 323850 h 2247900"/>
              <a:gd name="connsiteX1" fmla="*/ 2711450 w 2819400"/>
              <a:gd name="connsiteY1" fmla="*/ 336550 h 2247900"/>
              <a:gd name="connsiteX2" fmla="*/ 2470150 w 2819400"/>
              <a:gd name="connsiteY2" fmla="*/ 361950 h 2247900"/>
              <a:gd name="connsiteX3" fmla="*/ 2286000 w 2819400"/>
              <a:gd name="connsiteY3" fmla="*/ 330200 h 2247900"/>
              <a:gd name="connsiteX4" fmla="*/ 2247900 w 2819400"/>
              <a:gd name="connsiteY4" fmla="*/ 342900 h 2247900"/>
              <a:gd name="connsiteX5" fmla="*/ 2184400 w 2819400"/>
              <a:gd name="connsiteY5" fmla="*/ 355600 h 2247900"/>
              <a:gd name="connsiteX6" fmla="*/ 2146300 w 2819400"/>
              <a:gd name="connsiteY6" fmla="*/ 381000 h 2247900"/>
              <a:gd name="connsiteX7" fmla="*/ 1981200 w 2819400"/>
              <a:gd name="connsiteY7" fmla="*/ 368300 h 2247900"/>
              <a:gd name="connsiteX8" fmla="*/ 1765300 w 2819400"/>
              <a:gd name="connsiteY8" fmla="*/ 355600 h 2247900"/>
              <a:gd name="connsiteX9" fmla="*/ 1612900 w 2819400"/>
              <a:gd name="connsiteY9" fmla="*/ 279400 h 2247900"/>
              <a:gd name="connsiteX10" fmla="*/ 1574800 w 2819400"/>
              <a:gd name="connsiteY10" fmla="*/ 254000 h 2247900"/>
              <a:gd name="connsiteX11" fmla="*/ 1498600 w 2819400"/>
              <a:gd name="connsiteY11" fmla="*/ 215900 h 2247900"/>
              <a:gd name="connsiteX12" fmla="*/ 1384300 w 2819400"/>
              <a:gd name="connsiteY12" fmla="*/ 177800 h 2247900"/>
              <a:gd name="connsiteX13" fmla="*/ 1346200 w 2819400"/>
              <a:gd name="connsiteY13" fmla="*/ 165100 h 2247900"/>
              <a:gd name="connsiteX14" fmla="*/ 1308100 w 2819400"/>
              <a:gd name="connsiteY14" fmla="*/ 152400 h 2247900"/>
              <a:gd name="connsiteX15" fmla="*/ 1282700 w 2819400"/>
              <a:gd name="connsiteY15" fmla="*/ 114300 h 2247900"/>
              <a:gd name="connsiteX16" fmla="*/ 1168400 w 2819400"/>
              <a:gd name="connsiteY16" fmla="*/ 63500 h 2247900"/>
              <a:gd name="connsiteX17" fmla="*/ 1092200 w 2819400"/>
              <a:gd name="connsiteY17" fmla="*/ 38100 h 2247900"/>
              <a:gd name="connsiteX18" fmla="*/ 1054100 w 2819400"/>
              <a:gd name="connsiteY18" fmla="*/ 25400 h 2247900"/>
              <a:gd name="connsiteX19" fmla="*/ 1016000 w 2819400"/>
              <a:gd name="connsiteY19" fmla="*/ 0 h 2247900"/>
              <a:gd name="connsiteX20" fmla="*/ 965200 w 2819400"/>
              <a:gd name="connsiteY20" fmla="*/ 12700 h 2247900"/>
              <a:gd name="connsiteX21" fmla="*/ 927100 w 2819400"/>
              <a:gd name="connsiteY21" fmla="*/ 50800 h 2247900"/>
              <a:gd name="connsiteX22" fmla="*/ 889000 w 2819400"/>
              <a:gd name="connsiteY22" fmla="*/ 76200 h 2247900"/>
              <a:gd name="connsiteX23" fmla="*/ 863600 w 2819400"/>
              <a:gd name="connsiteY23" fmla="*/ 114300 h 2247900"/>
              <a:gd name="connsiteX24" fmla="*/ 800100 w 2819400"/>
              <a:gd name="connsiteY24" fmla="*/ 228600 h 2247900"/>
              <a:gd name="connsiteX25" fmla="*/ 647700 w 2819400"/>
              <a:gd name="connsiteY25" fmla="*/ 355600 h 2247900"/>
              <a:gd name="connsiteX26" fmla="*/ 609600 w 2819400"/>
              <a:gd name="connsiteY26" fmla="*/ 431800 h 2247900"/>
              <a:gd name="connsiteX27" fmla="*/ 584200 w 2819400"/>
              <a:gd name="connsiteY27" fmla="*/ 469900 h 2247900"/>
              <a:gd name="connsiteX28" fmla="*/ 571500 w 2819400"/>
              <a:gd name="connsiteY28" fmla="*/ 508000 h 2247900"/>
              <a:gd name="connsiteX29" fmla="*/ 546100 w 2819400"/>
              <a:gd name="connsiteY29" fmla="*/ 546100 h 2247900"/>
              <a:gd name="connsiteX30" fmla="*/ 520700 w 2819400"/>
              <a:gd name="connsiteY30" fmla="*/ 622300 h 2247900"/>
              <a:gd name="connsiteX31" fmla="*/ 508000 w 2819400"/>
              <a:gd name="connsiteY31" fmla="*/ 660400 h 2247900"/>
              <a:gd name="connsiteX32" fmla="*/ 495300 w 2819400"/>
              <a:gd name="connsiteY32" fmla="*/ 698500 h 2247900"/>
              <a:gd name="connsiteX33" fmla="*/ 482600 w 2819400"/>
              <a:gd name="connsiteY33" fmla="*/ 774700 h 2247900"/>
              <a:gd name="connsiteX34" fmla="*/ 457200 w 2819400"/>
              <a:gd name="connsiteY34" fmla="*/ 863600 h 2247900"/>
              <a:gd name="connsiteX35" fmla="*/ 444500 w 2819400"/>
              <a:gd name="connsiteY35" fmla="*/ 927100 h 2247900"/>
              <a:gd name="connsiteX36" fmla="*/ 419100 w 2819400"/>
              <a:gd name="connsiteY36" fmla="*/ 1079500 h 2247900"/>
              <a:gd name="connsiteX37" fmla="*/ 393700 w 2819400"/>
              <a:gd name="connsiteY37" fmla="*/ 1155700 h 2247900"/>
              <a:gd name="connsiteX38" fmla="*/ 381000 w 2819400"/>
              <a:gd name="connsiteY38" fmla="*/ 1193800 h 2247900"/>
              <a:gd name="connsiteX39" fmla="*/ 304800 w 2819400"/>
              <a:gd name="connsiteY39" fmla="*/ 1308100 h 2247900"/>
              <a:gd name="connsiteX40" fmla="*/ 279400 w 2819400"/>
              <a:gd name="connsiteY40" fmla="*/ 1346200 h 2247900"/>
              <a:gd name="connsiteX41" fmla="*/ 254000 w 2819400"/>
              <a:gd name="connsiteY41" fmla="*/ 1384300 h 2247900"/>
              <a:gd name="connsiteX42" fmla="*/ 203200 w 2819400"/>
              <a:gd name="connsiteY42" fmla="*/ 1485900 h 2247900"/>
              <a:gd name="connsiteX43" fmla="*/ 177800 w 2819400"/>
              <a:gd name="connsiteY43" fmla="*/ 1524000 h 2247900"/>
              <a:gd name="connsiteX44" fmla="*/ 152400 w 2819400"/>
              <a:gd name="connsiteY44" fmla="*/ 1600200 h 2247900"/>
              <a:gd name="connsiteX45" fmla="*/ 127000 w 2819400"/>
              <a:gd name="connsiteY45" fmla="*/ 1676400 h 2247900"/>
              <a:gd name="connsiteX46" fmla="*/ 114300 w 2819400"/>
              <a:gd name="connsiteY46" fmla="*/ 1714500 h 2247900"/>
              <a:gd name="connsiteX47" fmla="*/ 76200 w 2819400"/>
              <a:gd name="connsiteY47" fmla="*/ 1790700 h 2247900"/>
              <a:gd name="connsiteX48" fmla="*/ 50800 w 2819400"/>
              <a:gd name="connsiteY48" fmla="*/ 1828800 h 2247900"/>
              <a:gd name="connsiteX49" fmla="*/ 12700 w 2819400"/>
              <a:gd name="connsiteY49" fmla="*/ 1955800 h 2247900"/>
              <a:gd name="connsiteX50" fmla="*/ 0 w 2819400"/>
              <a:gd name="connsiteY50" fmla="*/ 2057400 h 2247900"/>
              <a:gd name="connsiteX51" fmla="*/ 12700 w 2819400"/>
              <a:gd name="connsiteY51" fmla="*/ 2197100 h 2247900"/>
              <a:gd name="connsiteX52" fmla="*/ 25400 w 2819400"/>
              <a:gd name="connsiteY52" fmla="*/ 2235200 h 2247900"/>
              <a:gd name="connsiteX53" fmla="*/ 76200 w 2819400"/>
              <a:gd name="connsiteY53" fmla="*/ 2247900 h 2247900"/>
              <a:gd name="connsiteX54" fmla="*/ 368300 w 2819400"/>
              <a:gd name="connsiteY54" fmla="*/ 2235200 h 2247900"/>
              <a:gd name="connsiteX55" fmla="*/ 1308100 w 2819400"/>
              <a:gd name="connsiteY55" fmla="*/ 2209800 h 2247900"/>
              <a:gd name="connsiteX56" fmla="*/ 1384300 w 2819400"/>
              <a:gd name="connsiteY56" fmla="*/ 2222500 h 2247900"/>
              <a:gd name="connsiteX57" fmla="*/ 2489200 w 2819400"/>
              <a:gd name="connsiteY57" fmla="*/ 2235200 h 2247900"/>
              <a:gd name="connsiteX58" fmla="*/ 2819400 w 2819400"/>
              <a:gd name="connsiteY58" fmla="*/ 2222500 h 2247900"/>
              <a:gd name="connsiteX0" fmla="*/ 2806700 w 2819400"/>
              <a:gd name="connsiteY0" fmla="*/ 323850 h 2247900"/>
              <a:gd name="connsiteX1" fmla="*/ 2711450 w 2819400"/>
              <a:gd name="connsiteY1" fmla="*/ 336550 h 2247900"/>
              <a:gd name="connsiteX2" fmla="*/ 2470150 w 2819400"/>
              <a:gd name="connsiteY2" fmla="*/ 361950 h 2247900"/>
              <a:gd name="connsiteX3" fmla="*/ 2260600 w 2819400"/>
              <a:gd name="connsiteY3" fmla="*/ 406400 h 2247900"/>
              <a:gd name="connsiteX4" fmla="*/ 2247900 w 2819400"/>
              <a:gd name="connsiteY4" fmla="*/ 342900 h 2247900"/>
              <a:gd name="connsiteX5" fmla="*/ 2184400 w 2819400"/>
              <a:gd name="connsiteY5" fmla="*/ 355600 h 2247900"/>
              <a:gd name="connsiteX6" fmla="*/ 2146300 w 2819400"/>
              <a:gd name="connsiteY6" fmla="*/ 381000 h 2247900"/>
              <a:gd name="connsiteX7" fmla="*/ 1981200 w 2819400"/>
              <a:gd name="connsiteY7" fmla="*/ 368300 h 2247900"/>
              <a:gd name="connsiteX8" fmla="*/ 1765300 w 2819400"/>
              <a:gd name="connsiteY8" fmla="*/ 355600 h 2247900"/>
              <a:gd name="connsiteX9" fmla="*/ 1612900 w 2819400"/>
              <a:gd name="connsiteY9" fmla="*/ 279400 h 2247900"/>
              <a:gd name="connsiteX10" fmla="*/ 1574800 w 2819400"/>
              <a:gd name="connsiteY10" fmla="*/ 254000 h 2247900"/>
              <a:gd name="connsiteX11" fmla="*/ 1498600 w 2819400"/>
              <a:gd name="connsiteY11" fmla="*/ 215900 h 2247900"/>
              <a:gd name="connsiteX12" fmla="*/ 1384300 w 2819400"/>
              <a:gd name="connsiteY12" fmla="*/ 177800 h 2247900"/>
              <a:gd name="connsiteX13" fmla="*/ 1346200 w 2819400"/>
              <a:gd name="connsiteY13" fmla="*/ 165100 h 2247900"/>
              <a:gd name="connsiteX14" fmla="*/ 1308100 w 2819400"/>
              <a:gd name="connsiteY14" fmla="*/ 152400 h 2247900"/>
              <a:gd name="connsiteX15" fmla="*/ 1282700 w 2819400"/>
              <a:gd name="connsiteY15" fmla="*/ 114300 h 2247900"/>
              <a:gd name="connsiteX16" fmla="*/ 1168400 w 2819400"/>
              <a:gd name="connsiteY16" fmla="*/ 63500 h 2247900"/>
              <a:gd name="connsiteX17" fmla="*/ 1092200 w 2819400"/>
              <a:gd name="connsiteY17" fmla="*/ 38100 h 2247900"/>
              <a:gd name="connsiteX18" fmla="*/ 1054100 w 2819400"/>
              <a:gd name="connsiteY18" fmla="*/ 25400 h 2247900"/>
              <a:gd name="connsiteX19" fmla="*/ 1016000 w 2819400"/>
              <a:gd name="connsiteY19" fmla="*/ 0 h 2247900"/>
              <a:gd name="connsiteX20" fmla="*/ 965200 w 2819400"/>
              <a:gd name="connsiteY20" fmla="*/ 12700 h 2247900"/>
              <a:gd name="connsiteX21" fmla="*/ 927100 w 2819400"/>
              <a:gd name="connsiteY21" fmla="*/ 50800 h 2247900"/>
              <a:gd name="connsiteX22" fmla="*/ 889000 w 2819400"/>
              <a:gd name="connsiteY22" fmla="*/ 76200 h 2247900"/>
              <a:gd name="connsiteX23" fmla="*/ 863600 w 2819400"/>
              <a:gd name="connsiteY23" fmla="*/ 114300 h 2247900"/>
              <a:gd name="connsiteX24" fmla="*/ 800100 w 2819400"/>
              <a:gd name="connsiteY24" fmla="*/ 228600 h 2247900"/>
              <a:gd name="connsiteX25" fmla="*/ 647700 w 2819400"/>
              <a:gd name="connsiteY25" fmla="*/ 355600 h 2247900"/>
              <a:gd name="connsiteX26" fmla="*/ 609600 w 2819400"/>
              <a:gd name="connsiteY26" fmla="*/ 431800 h 2247900"/>
              <a:gd name="connsiteX27" fmla="*/ 584200 w 2819400"/>
              <a:gd name="connsiteY27" fmla="*/ 469900 h 2247900"/>
              <a:gd name="connsiteX28" fmla="*/ 571500 w 2819400"/>
              <a:gd name="connsiteY28" fmla="*/ 508000 h 2247900"/>
              <a:gd name="connsiteX29" fmla="*/ 546100 w 2819400"/>
              <a:gd name="connsiteY29" fmla="*/ 546100 h 2247900"/>
              <a:gd name="connsiteX30" fmla="*/ 520700 w 2819400"/>
              <a:gd name="connsiteY30" fmla="*/ 622300 h 2247900"/>
              <a:gd name="connsiteX31" fmla="*/ 508000 w 2819400"/>
              <a:gd name="connsiteY31" fmla="*/ 660400 h 2247900"/>
              <a:gd name="connsiteX32" fmla="*/ 495300 w 2819400"/>
              <a:gd name="connsiteY32" fmla="*/ 698500 h 2247900"/>
              <a:gd name="connsiteX33" fmla="*/ 482600 w 2819400"/>
              <a:gd name="connsiteY33" fmla="*/ 774700 h 2247900"/>
              <a:gd name="connsiteX34" fmla="*/ 457200 w 2819400"/>
              <a:gd name="connsiteY34" fmla="*/ 863600 h 2247900"/>
              <a:gd name="connsiteX35" fmla="*/ 444500 w 2819400"/>
              <a:gd name="connsiteY35" fmla="*/ 927100 h 2247900"/>
              <a:gd name="connsiteX36" fmla="*/ 419100 w 2819400"/>
              <a:gd name="connsiteY36" fmla="*/ 1079500 h 2247900"/>
              <a:gd name="connsiteX37" fmla="*/ 393700 w 2819400"/>
              <a:gd name="connsiteY37" fmla="*/ 1155700 h 2247900"/>
              <a:gd name="connsiteX38" fmla="*/ 381000 w 2819400"/>
              <a:gd name="connsiteY38" fmla="*/ 1193800 h 2247900"/>
              <a:gd name="connsiteX39" fmla="*/ 304800 w 2819400"/>
              <a:gd name="connsiteY39" fmla="*/ 1308100 h 2247900"/>
              <a:gd name="connsiteX40" fmla="*/ 279400 w 2819400"/>
              <a:gd name="connsiteY40" fmla="*/ 1346200 h 2247900"/>
              <a:gd name="connsiteX41" fmla="*/ 254000 w 2819400"/>
              <a:gd name="connsiteY41" fmla="*/ 1384300 h 2247900"/>
              <a:gd name="connsiteX42" fmla="*/ 203200 w 2819400"/>
              <a:gd name="connsiteY42" fmla="*/ 1485900 h 2247900"/>
              <a:gd name="connsiteX43" fmla="*/ 177800 w 2819400"/>
              <a:gd name="connsiteY43" fmla="*/ 1524000 h 2247900"/>
              <a:gd name="connsiteX44" fmla="*/ 152400 w 2819400"/>
              <a:gd name="connsiteY44" fmla="*/ 1600200 h 2247900"/>
              <a:gd name="connsiteX45" fmla="*/ 127000 w 2819400"/>
              <a:gd name="connsiteY45" fmla="*/ 1676400 h 2247900"/>
              <a:gd name="connsiteX46" fmla="*/ 114300 w 2819400"/>
              <a:gd name="connsiteY46" fmla="*/ 1714500 h 2247900"/>
              <a:gd name="connsiteX47" fmla="*/ 76200 w 2819400"/>
              <a:gd name="connsiteY47" fmla="*/ 1790700 h 2247900"/>
              <a:gd name="connsiteX48" fmla="*/ 50800 w 2819400"/>
              <a:gd name="connsiteY48" fmla="*/ 1828800 h 2247900"/>
              <a:gd name="connsiteX49" fmla="*/ 12700 w 2819400"/>
              <a:gd name="connsiteY49" fmla="*/ 1955800 h 2247900"/>
              <a:gd name="connsiteX50" fmla="*/ 0 w 2819400"/>
              <a:gd name="connsiteY50" fmla="*/ 2057400 h 2247900"/>
              <a:gd name="connsiteX51" fmla="*/ 12700 w 2819400"/>
              <a:gd name="connsiteY51" fmla="*/ 2197100 h 2247900"/>
              <a:gd name="connsiteX52" fmla="*/ 25400 w 2819400"/>
              <a:gd name="connsiteY52" fmla="*/ 2235200 h 2247900"/>
              <a:gd name="connsiteX53" fmla="*/ 76200 w 2819400"/>
              <a:gd name="connsiteY53" fmla="*/ 2247900 h 2247900"/>
              <a:gd name="connsiteX54" fmla="*/ 368300 w 2819400"/>
              <a:gd name="connsiteY54" fmla="*/ 2235200 h 2247900"/>
              <a:gd name="connsiteX55" fmla="*/ 1308100 w 2819400"/>
              <a:gd name="connsiteY55" fmla="*/ 2209800 h 2247900"/>
              <a:gd name="connsiteX56" fmla="*/ 1384300 w 2819400"/>
              <a:gd name="connsiteY56" fmla="*/ 2222500 h 2247900"/>
              <a:gd name="connsiteX57" fmla="*/ 2489200 w 2819400"/>
              <a:gd name="connsiteY57" fmla="*/ 2235200 h 2247900"/>
              <a:gd name="connsiteX58" fmla="*/ 2819400 w 2819400"/>
              <a:gd name="connsiteY58" fmla="*/ 2222500 h 2247900"/>
              <a:gd name="connsiteX0" fmla="*/ 2806700 w 2819400"/>
              <a:gd name="connsiteY0" fmla="*/ 323850 h 2247900"/>
              <a:gd name="connsiteX1" fmla="*/ 2711450 w 2819400"/>
              <a:gd name="connsiteY1" fmla="*/ 336550 h 2247900"/>
              <a:gd name="connsiteX2" fmla="*/ 2470150 w 2819400"/>
              <a:gd name="connsiteY2" fmla="*/ 361950 h 2247900"/>
              <a:gd name="connsiteX3" fmla="*/ 2260600 w 2819400"/>
              <a:gd name="connsiteY3" fmla="*/ 406400 h 2247900"/>
              <a:gd name="connsiteX4" fmla="*/ 2184400 w 2819400"/>
              <a:gd name="connsiteY4" fmla="*/ 457200 h 2247900"/>
              <a:gd name="connsiteX5" fmla="*/ 2184400 w 2819400"/>
              <a:gd name="connsiteY5" fmla="*/ 355600 h 2247900"/>
              <a:gd name="connsiteX6" fmla="*/ 2146300 w 2819400"/>
              <a:gd name="connsiteY6" fmla="*/ 381000 h 2247900"/>
              <a:gd name="connsiteX7" fmla="*/ 1981200 w 2819400"/>
              <a:gd name="connsiteY7" fmla="*/ 368300 h 2247900"/>
              <a:gd name="connsiteX8" fmla="*/ 1765300 w 2819400"/>
              <a:gd name="connsiteY8" fmla="*/ 355600 h 2247900"/>
              <a:gd name="connsiteX9" fmla="*/ 1612900 w 2819400"/>
              <a:gd name="connsiteY9" fmla="*/ 279400 h 2247900"/>
              <a:gd name="connsiteX10" fmla="*/ 1574800 w 2819400"/>
              <a:gd name="connsiteY10" fmla="*/ 254000 h 2247900"/>
              <a:gd name="connsiteX11" fmla="*/ 1498600 w 2819400"/>
              <a:gd name="connsiteY11" fmla="*/ 215900 h 2247900"/>
              <a:gd name="connsiteX12" fmla="*/ 1384300 w 2819400"/>
              <a:gd name="connsiteY12" fmla="*/ 177800 h 2247900"/>
              <a:gd name="connsiteX13" fmla="*/ 1346200 w 2819400"/>
              <a:gd name="connsiteY13" fmla="*/ 165100 h 2247900"/>
              <a:gd name="connsiteX14" fmla="*/ 1308100 w 2819400"/>
              <a:gd name="connsiteY14" fmla="*/ 152400 h 2247900"/>
              <a:gd name="connsiteX15" fmla="*/ 1282700 w 2819400"/>
              <a:gd name="connsiteY15" fmla="*/ 114300 h 2247900"/>
              <a:gd name="connsiteX16" fmla="*/ 1168400 w 2819400"/>
              <a:gd name="connsiteY16" fmla="*/ 63500 h 2247900"/>
              <a:gd name="connsiteX17" fmla="*/ 1092200 w 2819400"/>
              <a:gd name="connsiteY17" fmla="*/ 38100 h 2247900"/>
              <a:gd name="connsiteX18" fmla="*/ 1054100 w 2819400"/>
              <a:gd name="connsiteY18" fmla="*/ 25400 h 2247900"/>
              <a:gd name="connsiteX19" fmla="*/ 1016000 w 2819400"/>
              <a:gd name="connsiteY19" fmla="*/ 0 h 2247900"/>
              <a:gd name="connsiteX20" fmla="*/ 965200 w 2819400"/>
              <a:gd name="connsiteY20" fmla="*/ 12700 h 2247900"/>
              <a:gd name="connsiteX21" fmla="*/ 927100 w 2819400"/>
              <a:gd name="connsiteY21" fmla="*/ 50800 h 2247900"/>
              <a:gd name="connsiteX22" fmla="*/ 889000 w 2819400"/>
              <a:gd name="connsiteY22" fmla="*/ 76200 h 2247900"/>
              <a:gd name="connsiteX23" fmla="*/ 863600 w 2819400"/>
              <a:gd name="connsiteY23" fmla="*/ 114300 h 2247900"/>
              <a:gd name="connsiteX24" fmla="*/ 800100 w 2819400"/>
              <a:gd name="connsiteY24" fmla="*/ 228600 h 2247900"/>
              <a:gd name="connsiteX25" fmla="*/ 647700 w 2819400"/>
              <a:gd name="connsiteY25" fmla="*/ 355600 h 2247900"/>
              <a:gd name="connsiteX26" fmla="*/ 609600 w 2819400"/>
              <a:gd name="connsiteY26" fmla="*/ 431800 h 2247900"/>
              <a:gd name="connsiteX27" fmla="*/ 584200 w 2819400"/>
              <a:gd name="connsiteY27" fmla="*/ 469900 h 2247900"/>
              <a:gd name="connsiteX28" fmla="*/ 571500 w 2819400"/>
              <a:gd name="connsiteY28" fmla="*/ 508000 h 2247900"/>
              <a:gd name="connsiteX29" fmla="*/ 546100 w 2819400"/>
              <a:gd name="connsiteY29" fmla="*/ 546100 h 2247900"/>
              <a:gd name="connsiteX30" fmla="*/ 520700 w 2819400"/>
              <a:gd name="connsiteY30" fmla="*/ 622300 h 2247900"/>
              <a:gd name="connsiteX31" fmla="*/ 508000 w 2819400"/>
              <a:gd name="connsiteY31" fmla="*/ 660400 h 2247900"/>
              <a:gd name="connsiteX32" fmla="*/ 495300 w 2819400"/>
              <a:gd name="connsiteY32" fmla="*/ 698500 h 2247900"/>
              <a:gd name="connsiteX33" fmla="*/ 482600 w 2819400"/>
              <a:gd name="connsiteY33" fmla="*/ 774700 h 2247900"/>
              <a:gd name="connsiteX34" fmla="*/ 457200 w 2819400"/>
              <a:gd name="connsiteY34" fmla="*/ 863600 h 2247900"/>
              <a:gd name="connsiteX35" fmla="*/ 444500 w 2819400"/>
              <a:gd name="connsiteY35" fmla="*/ 927100 h 2247900"/>
              <a:gd name="connsiteX36" fmla="*/ 419100 w 2819400"/>
              <a:gd name="connsiteY36" fmla="*/ 1079500 h 2247900"/>
              <a:gd name="connsiteX37" fmla="*/ 393700 w 2819400"/>
              <a:gd name="connsiteY37" fmla="*/ 1155700 h 2247900"/>
              <a:gd name="connsiteX38" fmla="*/ 381000 w 2819400"/>
              <a:gd name="connsiteY38" fmla="*/ 1193800 h 2247900"/>
              <a:gd name="connsiteX39" fmla="*/ 304800 w 2819400"/>
              <a:gd name="connsiteY39" fmla="*/ 1308100 h 2247900"/>
              <a:gd name="connsiteX40" fmla="*/ 279400 w 2819400"/>
              <a:gd name="connsiteY40" fmla="*/ 1346200 h 2247900"/>
              <a:gd name="connsiteX41" fmla="*/ 254000 w 2819400"/>
              <a:gd name="connsiteY41" fmla="*/ 1384300 h 2247900"/>
              <a:gd name="connsiteX42" fmla="*/ 203200 w 2819400"/>
              <a:gd name="connsiteY42" fmla="*/ 1485900 h 2247900"/>
              <a:gd name="connsiteX43" fmla="*/ 177800 w 2819400"/>
              <a:gd name="connsiteY43" fmla="*/ 1524000 h 2247900"/>
              <a:gd name="connsiteX44" fmla="*/ 152400 w 2819400"/>
              <a:gd name="connsiteY44" fmla="*/ 1600200 h 2247900"/>
              <a:gd name="connsiteX45" fmla="*/ 127000 w 2819400"/>
              <a:gd name="connsiteY45" fmla="*/ 1676400 h 2247900"/>
              <a:gd name="connsiteX46" fmla="*/ 114300 w 2819400"/>
              <a:gd name="connsiteY46" fmla="*/ 1714500 h 2247900"/>
              <a:gd name="connsiteX47" fmla="*/ 76200 w 2819400"/>
              <a:gd name="connsiteY47" fmla="*/ 1790700 h 2247900"/>
              <a:gd name="connsiteX48" fmla="*/ 50800 w 2819400"/>
              <a:gd name="connsiteY48" fmla="*/ 1828800 h 2247900"/>
              <a:gd name="connsiteX49" fmla="*/ 12700 w 2819400"/>
              <a:gd name="connsiteY49" fmla="*/ 1955800 h 2247900"/>
              <a:gd name="connsiteX50" fmla="*/ 0 w 2819400"/>
              <a:gd name="connsiteY50" fmla="*/ 2057400 h 2247900"/>
              <a:gd name="connsiteX51" fmla="*/ 12700 w 2819400"/>
              <a:gd name="connsiteY51" fmla="*/ 2197100 h 2247900"/>
              <a:gd name="connsiteX52" fmla="*/ 25400 w 2819400"/>
              <a:gd name="connsiteY52" fmla="*/ 2235200 h 2247900"/>
              <a:gd name="connsiteX53" fmla="*/ 76200 w 2819400"/>
              <a:gd name="connsiteY53" fmla="*/ 2247900 h 2247900"/>
              <a:gd name="connsiteX54" fmla="*/ 368300 w 2819400"/>
              <a:gd name="connsiteY54" fmla="*/ 2235200 h 2247900"/>
              <a:gd name="connsiteX55" fmla="*/ 1308100 w 2819400"/>
              <a:gd name="connsiteY55" fmla="*/ 2209800 h 2247900"/>
              <a:gd name="connsiteX56" fmla="*/ 1384300 w 2819400"/>
              <a:gd name="connsiteY56" fmla="*/ 2222500 h 2247900"/>
              <a:gd name="connsiteX57" fmla="*/ 2489200 w 2819400"/>
              <a:gd name="connsiteY57" fmla="*/ 2235200 h 2247900"/>
              <a:gd name="connsiteX58" fmla="*/ 2819400 w 2819400"/>
              <a:gd name="connsiteY58" fmla="*/ 2222500 h 2247900"/>
              <a:gd name="connsiteX0" fmla="*/ 2806700 w 2819400"/>
              <a:gd name="connsiteY0" fmla="*/ 323850 h 2247900"/>
              <a:gd name="connsiteX1" fmla="*/ 2711450 w 2819400"/>
              <a:gd name="connsiteY1" fmla="*/ 336550 h 2247900"/>
              <a:gd name="connsiteX2" fmla="*/ 2470150 w 2819400"/>
              <a:gd name="connsiteY2" fmla="*/ 361950 h 2247900"/>
              <a:gd name="connsiteX3" fmla="*/ 2260600 w 2819400"/>
              <a:gd name="connsiteY3" fmla="*/ 406400 h 2247900"/>
              <a:gd name="connsiteX4" fmla="*/ 2184400 w 2819400"/>
              <a:gd name="connsiteY4" fmla="*/ 457200 h 2247900"/>
              <a:gd name="connsiteX5" fmla="*/ 2184400 w 2819400"/>
              <a:gd name="connsiteY5" fmla="*/ 355600 h 2247900"/>
              <a:gd name="connsiteX6" fmla="*/ 2120900 w 2819400"/>
              <a:gd name="connsiteY6" fmla="*/ 514350 h 2247900"/>
              <a:gd name="connsiteX7" fmla="*/ 1981200 w 2819400"/>
              <a:gd name="connsiteY7" fmla="*/ 368300 h 2247900"/>
              <a:gd name="connsiteX8" fmla="*/ 1765300 w 2819400"/>
              <a:gd name="connsiteY8" fmla="*/ 355600 h 2247900"/>
              <a:gd name="connsiteX9" fmla="*/ 1612900 w 2819400"/>
              <a:gd name="connsiteY9" fmla="*/ 279400 h 2247900"/>
              <a:gd name="connsiteX10" fmla="*/ 1574800 w 2819400"/>
              <a:gd name="connsiteY10" fmla="*/ 254000 h 2247900"/>
              <a:gd name="connsiteX11" fmla="*/ 1498600 w 2819400"/>
              <a:gd name="connsiteY11" fmla="*/ 215900 h 2247900"/>
              <a:gd name="connsiteX12" fmla="*/ 1384300 w 2819400"/>
              <a:gd name="connsiteY12" fmla="*/ 177800 h 2247900"/>
              <a:gd name="connsiteX13" fmla="*/ 1346200 w 2819400"/>
              <a:gd name="connsiteY13" fmla="*/ 165100 h 2247900"/>
              <a:gd name="connsiteX14" fmla="*/ 1308100 w 2819400"/>
              <a:gd name="connsiteY14" fmla="*/ 152400 h 2247900"/>
              <a:gd name="connsiteX15" fmla="*/ 1282700 w 2819400"/>
              <a:gd name="connsiteY15" fmla="*/ 114300 h 2247900"/>
              <a:gd name="connsiteX16" fmla="*/ 1168400 w 2819400"/>
              <a:gd name="connsiteY16" fmla="*/ 63500 h 2247900"/>
              <a:gd name="connsiteX17" fmla="*/ 1092200 w 2819400"/>
              <a:gd name="connsiteY17" fmla="*/ 38100 h 2247900"/>
              <a:gd name="connsiteX18" fmla="*/ 1054100 w 2819400"/>
              <a:gd name="connsiteY18" fmla="*/ 25400 h 2247900"/>
              <a:gd name="connsiteX19" fmla="*/ 1016000 w 2819400"/>
              <a:gd name="connsiteY19" fmla="*/ 0 h 2247900"/>
              <a:gd name="connsiteX20" fmla="*/ 965200 w 2819400"/>
              <a:gd name="connsiteY20" fmla="*/ 12700 h 2247900"/>
              <a:gd name="connsiteX21" fmla="*/ 927100 w 2819400"/>
              <a:gd name="connsiteY21" fmla="*/ 50800 h 2247900"/>
              <a:gd name="connsiteX22" fmla="*/ 889000 w 2819400"/>
              <a:gd name="connsiteY22" fmla="*/ 76200 h 2247900"/>
              <a:gd name="connsiteX23" fmla="*/ 863600 w 2819400"/>
              <a:gd name="connsiteY23" fmla="*/ 114300 h 2247900"/>
              <a:gd name="connsiteX24" fmla="*/ 800100 w 2819400"/>
              <a:gd name="connsiteY24" fmla="*/ 228600 h 2247900"/>
              <a:gd name="connsiteX25" fmla="*/ 647700 w 2819400"/>
              <a:gd name="connsiteY25" fmla="*/ 355600 h 2247900"/>
              <a:gd name="connsiteX26" fmla="*/ 609600 w 2819400"/>
              <a:gd name="connsiteY26" fmla="*/ 431800 h 2247900"/>
              <a:gd name="connsiteX27" fmla="*/ 584200 w 2819400"/>
              <a:gd name="connsiteY27" fmla="*/ 469900 h 2247900"/>
              <a:gd name="connsiteX28" fmla="*/ 571500 w 2819400"/>
              <a:gd name="connsiteY28" fmla="*/ 508000 h 2247900"/>
              <a:gd name="connsiteX29" fmla="*/ 546100 w 2819400"/>
              <a:gd name="connsiteY29" fmla="*/ 546100 h 2247900"/>
              <a:gd name="connsiteX30" fmla="*/ 520700 w 2819400"/>
              <a:gd name="connsiteY30" fmla="*/ 622300 h 2247900"/>
              <a:gd name="connsiteX31" fmla="*/ 508000 w 2819400"/>
              <a:gd name="connsiteY31" fmla="*/ 660400 h 2247900"/>
              <a:gd name="connsiteX32" fmla="*/ 495300 w 2819400"/>
              <a:gd name="connsiteY32" fmla="*/ 698500 h 2247900"/>
              <a:gd name="connsiteX33" fmla="*/ 482600 w 2819400"/>
              <a:gd name="connsiteY33" fmla="*/ 774700 h 2247900"/>
              <a:gd name="connsiteX34" fmla="*/ 457200 w 2819400"/>
              <a:gd name="connsiteY34" fmla="*/ 863600 h 2247900"/>
              <a:gd name="connsiteX35" fmla="*/ 444500 w 2819400"/>
              <a:gd name="connsiteY35" fmla="*/ 927100 h 2247900"/>
              <a:gd name="connsiteX36" fmla="*/ 419100 w 2819400"/>
              <a:gd name="connsiteY36" fmla="*/ 1079500 h 2247900"/>
              <a:gd name="connsiteX37" fmla="*/ 393700 w 2819400"/>
              <a:gd name="connsiteY37" fmla="*/ 1155700 h 2247900"/>
              <a:gd name="connsiteX38" fmla="*/ 381000 w 2819400"/>
              <a:gd name="connsiteY38" fmla="*/ 1193800 h 2247900"/>
              <a:gd name="connsiteX39" fmla="*/ 304800 w 2819400"/>
              <a:gd name="connsiteY39" fmla="*/ 1308100 h 2247900"/>
              <a:gd name="connsiteX40" fmla="*/ 279400 w 2819400"/>
              <a:gd name="connsiteY40" fmla="*/ 1346200 h 2247900"/>
              <a:gd name="connsiteX41" fmla="*/ 254000 w 2819400"/>
              <a:gd name="connsiteY41" fmla="*/ 1384300 h 2247900"/>
              <a:gd name="connsiteX42" fmla="*/ 203200 w 2819400"/>
              <a:gd name="connsiteY42" fmla="*/ 1485900 h 2247900"/>
              <a:gd name="connsiteX43" fmla="*/ 177800 w 2819400"/>
              <a:gd name="connsiteY43" fmla="*/ 1524000 h 2247900"/>
              <a:gd name="connsiteX44" fmla="*/ 152400 w 2819400"/>
              <a:gd name="connsiteY44" fmla="*/ 1600200 h 2247900"/>
              <a:gd name="connsiteX45" fmla="*/ 127000 w 2819400"/>
              <a:gd name="connsiteY45" fmla="*/ 1676400 h 2247900"/>
              <a:gd name="connsiteX46" fmla="*/ 114300 w 2819400"/>
              <a:gd name="connsiteY46" fmla="*/ 1714500 h 2247900"/>
              <a:gd name="connsiteX47" fmla="*/ 76200 w 2819400"/>
              <a:gd name="connsiteY47" fmla="*/ 1790700 h 2247900"/>
              <a:gd name="connsiteX48" fmla="*/ 50800 w 2819400"/>
              <a:gd name="connsiteY48" fmla="*/ 1828800 h 2247900"/>
              <a:gd name="connsiteX49" fmla="*/ 12700 w 2819400"/>
              <a:gd name="connsiteY49" fmla="*/ 1955800 h 2247900"/>
              <a:gd name="connsiteX50" fmla="*/ 0 w 2819400"/>
              <a:gd name="connsiteY50" fmla="*/ 2057400 h 2247900"/>
              <a:gd name="connsiteX51" fmla="*/ 12700 w 2819400"/>
              <a:gd name="connsiteY51" fmla="*/ 2197100 h 2247900"/>
              <a:gd name="connsiteX52" fmla="*/ 25400 w 2819400"/>
              <a:gd name="connsiteY52" fmla="*/ 2235200 h 2247900"/>
              <a:gd name="connsiteX53" fmla="*/ 76200 w 2819400"/>
              <a:gd name="connsiteY53" fmla="*/ 2247900 h 2247900"/>
              <a:gd name="connsiteX54" fmla="*/ 368300 w 2819400"/>
              <a:gd name="connsiteY54" fmla="*/ 2235200 h 2247900"/>
              <a:gd name="connsiteX55" fmla="*/ 1308100 w 2819400"/>
              <a:gd name="connsiteY55" fmla="*/ 2209800 h 2247900"/>
              <a:gd name="connsiteX56" fmla="*/ 1384300 w 2819400"/>
              <a:gd name="connsiteY56" fmla="*/ 2222500 h 2247900"/>
              <a:gd name="connsiteX57" fmla="*/ 2489200 w 2819400"/>
              <a:gd name="connsiteY57" fmla="*/ 2235200 h 2247900"/>
              <a:gd name="connsiteX58" fmla="*/ 2819400 w 2819400"/>
              <a:gd name="connsiteY58" fmla="*/ 2222500 h 2247900"/>
              <a:gd name="connsiteX0" fmla="*/ 2806700 w 2819400"/>
              <a:gd name="connsiteY0" fmla="*/ 323850 h 2247900"/>
              <a:gd name="connsiteX1" fmla="*/ 2711450 w 2819400"/>
              <a:gd name="connsiteY1" fmla="*/ 336550 h 2247900"/>
              <a:gd name="connsiteX2" fmla="*/ 2470150 w 2819400"/>
              <a:gd name="connsiteY2" fmla="*/ 361950 h 2247900"/>
              <a:gd name="connsiteX3" fmla="*/ 2260600 w 2819400"/>
              <a:gd name="connsiteY3" fmla="*/ 406400 h 2247900"/>
              <a:gd name="connsiteX4" fmla="*/ 2184400 w 2819400"/>
              <a:gd name="connsiteY4" fmla="*/ 457200 h 2247900"/>
              <a:gd name="connsiteX5" fmla="*/ 2184400 w 2819400"/>
              <a:gd name="connsiteY5" fmla="*/ 355600 h 2247900"/>
              <a:gd name="connsiteX6" fmla="*/ 2120900 w 2819400"/>
              <a:gd name="connsiteY6" fmla="*/ 514350 h 2247900"/>
              <a:gd name="connsiteX7" fmla="*/ 1943100 w 2819400"/>
              <a:gd name="connsiteY7" fmla="*/ 457200 h 2247900"/>
              <a:gd name="connsiteX8" fmla="*/ 1765300 w 2819400"/>
              <a:gd name="connsiteY8" fmla="*/ 355600 h 2247900"/>
              <a:gd name="connsiteX9" fmla="*/ 1612900 w 2819400"/>
              <a:gd name="connsiteY9" fmla="*/ 279400 h 2247900"/>
              <a:gd name="connsiteX10" fmla="*/ 1574800 w 2819400"/>
              <a:gd name="connsiteY10" fmla="*/ 254000 h 2247900"/>
              <a:gd name="connsiteX11" fmla="*/ 1498600 w 2819400"/>
              <a:gd name="connsiteY11" fmla="*/ 215900 h 2247900"/>
              <a:gd name="connsiteX12" fmla="*/ 1384300 w 2819400"/>
              <a:gd name="connsiteY12" fmla="*/ 177800 h 2247900"/>
              <a:gd name="connsiteX13" fmla="*/ 1346200 w 2819400"/>
              <a:gd name="connsiteY13" fmla="*/ 165100 h 2247900"/>
              <a:gd name="connsiteX14" fmla="*/ 1308100 w 2819400"/>
              <a:gd name="connsiteY14" fmla="*/ 152400 h 2247900"/>
              <a:gd name="connsiteX15" fmla="*/ 1282700 w 2819400"/>
              <a:gd name="connsiteY15" fmla="*/ 114300 h 2247900"/>
              <a:gd name="connsiteX16" fmla="*/ 1168400 w 2819400"/>
              <a:gd name="connsiteY16" fmla="*/ 63500 h 2247900"/>
              <a:gd name="connsiteX17" fmla="*/ 1092200 w 2819400"/>
              <a:gd name="connsiteY17" fmla="*/ 38100 h 2247900"/>
              <a:gd name="connsiteX18" fmla="*/ 1054100 w 2819400"/>
              <a:gd name="connsiteY18" fmla="*/ 25400 h 2247900"/>
              <a:gd name="connsiteX19" fmla="*/ 1016000 w 2819400"/>
              <a:gd name="connsiteY19" fmla="*/ 0 h 2247900"/>
              <a:gd name="connsiteX20" fmla="*/ 965200 w 2819400"/>
              <a:gd name="connsiteY20" fmla="*/ 12700 h 2247900"/>
              <a:gd name="connsiteX21" fmla="*/ 927100 w 2819400"/>
              <a:gd name="connsiteY21" fmla="*/ 50800 h 2247900"/>
              <a:gd name="connsiteX22" fmla="*/ 889000 w 2819400"/>
              <a:gd name="connsiteY22" fmla="*/ 76200 h 2247900"/>
              <a:gd name="connsiteX23" fmla="*/ 863600 w 2819400"/>
              <a:gd name="connsiteY23" fmla="*/ 114300 h 2247900"/>
              <a:gd name="connsiteX24" fmla="*/ 800100 w 2819400"/>
              <a:gd name="connsiteY24" fmla="*/ 228600 h 2247900"/>
              <a:gd name="connsiteX25" fmla="*/ 647700 w 2819400"/>
              <a:gd name="connsiteY25" fmla="*/ 355600 h 2247900"/>
              <a:gd name="connsiteX26" fmla="*/ 609600 w 2819400"/>
              <a:gd name="connsiteY26" fmla="*/ 431800 h 2247900"/>
              <a:gd name="connsiteX27" fmla="*/ 584200 w 2819400"/>
              <a:gd name="connsiteY27" fmla="*/ 469900 h 2247900"/>
              <a:gd name="connsiteX28" fmla="*/ 571500 w 2819400"/>
              <a:gd name="connsiteY28" fmla="*/ 508000 h 2247900"/>
              <a:gd name="connsiteX29" fmla="*/ 546100 w 2819400"/>
              <a:gd name="connsiteY29" fmla="*/ 546100 h 2247900"/>
              <a:gd name="connsiteX30" fmla="*/ 520700 w 2819400"/>
              <a:gd name="connsiteY30" fmla="*/ 622300 h 2247900"/>
              <a:gd name="connsiteX31" fmla="*/ 508000 w 2819400"/>
              <a:gd name="connsiteY31" fmla="*/ 660400 h 2247900"/>
              <a:gd name="connsiteX32" fmla="*/ 495300 w 2819400"/>
              <a:gd name="connsiteY32" fmla="*/ 698500 h 2247900"/>
              <a:gd name="connsiteX33" fmla="*/ 482600 w 2819400"/>
              <a:gd name="connsiteY33" fmla="*/ 774700 h 2247900"/>
              <a:gd name="connsiteX34" fmla="*/ 457200 w 2819400"/>
              <a:gd name="connsiteY34" fmla="*/ 863600 h 2247900"/>
              <a:gd name="connsiteX35" fmla="*/ 444500 w 2819400"/>
              <a:gd name="connsiteY35" fmla="*/ 927100 h 2247900"/>
              <a:gd name="connsiteX36" fmla="*/ 419100 w 2819400"/>
              <a:gd name="connsiteY36" fmla="*/ 1079500 h 2247900"/>
              <a:gd name="connsiteX37" fmla="*/ 393700 w 2819400"/>
              <a:gd name="connsiteY37" fmla="*/ 1155700 h 2247900"/>
              <a:gd name="connsiteX38" fmla="*/ 381000 w 2819400"/>
              <a:gd name="connsiteY38" fmla="*/ 1193800 h 2247900"/>
              <a:gd name="connsiteX39" fmla="*/ 304800 w 2819400"/>
              <a:gd name="connsiteY39" fmla="*/ 1308100 h 2247900"/>
              <a:gd name="connsiteX40" fmla="*/ 279400 w 2819400"/>
              <a:gd name="connsiteY40" fmla="*/ 1346200 h 2247900"/>
              <a:gd name="connsiteX41" fmla="*/ 254000 w 2819400"/>
              <a:gd name="connsiteY41" fmla="*/ 1384300 h 2247900"/>
              <a:gd name="connsiteX42" fmla="*/ 203200 w 2819400"/>
              <a:gd name="connsiteY42" fmla="*/ 1485900 h 2247900"/>
              <a:gd name="connsiteX43" fmla="*/ 177800 w 2819400"/>
              <a:gd name="connsiteY43" fmla="*/ 1524000 h 2247900"/>
              <a:gd name="connsiteX44" fmla="*/ 152400 w 2819400"/>
              <a:gd name="connsiteY44" fmla="*/ 1600200 h 2247900"/>
              <a:gd name="connsiteX45" fmla="*/ 127000 w 2819400"/>
              <a:gd name="connsiteY45" fmla="*/ 1676400 h 2247900"/>
              <a:gd name="connsiteX46" fmla="*/ 114300 w 2819400"/>
              <a:gd name="connsiteY46" fmla="*/ 1714500 h 2247900"/>
              <a:gd name="connsiteX47" fmla="*/ 76200 w 2819400"/>
              <a:gd name="connsiteY47" fmla="*/ 1790700 h 2247900"/>
              <a:gd name="connsiteX48" fmla="*/ 50800 w 2819400"/>
              <a:gd name="connsiteY48" fmla="*/ 1828800 h 2247900"/>
              <a:gd name="connsiteX49" fmla="*/ 12700 w 2819400"/>
              <a:gd name="connsiteY49" fmla="*/ 1955800 h 2247900"/>
              <a:gd name="connsiteX50" fmla="*/ 0 w 2819400"/>
              <a:gd name="connsiteY50" fmla="*/ 2057400 h 2247900"/>
              <a:gd name="connsiteX51" fmla="*/ 12700 w 2819400"/>
              <a:gd name="connsiteY51" fmla="*/ 2197100 h 2247900"/>
              <a:gd name="connsiteX52" fmla="*/ 25400 w 2819400"/>
              <a:gd name="connsiteY52" fmla="*/ 2235200 h 2247900"/>
              <a:gd name="connsiteX53" fmla="*/ 76200 w 2819400"/>
              <a:gd name="connsiteY53" fmla="*/ 2247900 h 2247900"/>
              <a:gd name="connsiteX54" fmla="*/ 368300 w 2819400"/>
              <a:gd name="connsiteY54" fmla="*/ 2235200 h 2247900"/>
              <a:gd name="connsiteX55" fmla="*/ 1308100 w 2819400"/>
              <a:gd name="connsiteY55" fmla="*/ 2209800 h 2247900"/>
              <a:gd name="connsiteX56" fmla="*/ 1384300 w 2819400"/>
              <a:gd name="connsiteY56" fmla="*/ 2222500 h 2247900"/>
              <a:gd name="connsiteX57" fmla="*/ 2489200 w 2819400"/>
              <a:gd name="connsiteY57" fmla="*/ 2235200 h 2247900"/>
              <a:gd name="connsiteX58" fmla="*/ 2819400 w 2819400"/>
              <a:gd name="connsiteY58" fmla="*/ 2222500 h 2247900"/>
              <a:gd name="connsiteX0" fmla="*/ 2806700 w 2819400"/>
              <a:gd name="connsiteY0" fmla="*/ 323850 h 2247900"/>
              <a:gd name="connsiteX1" fmla="*/ 2711450 w 2819400"/>
              <a:gd name="connsiteY1" fmla="*/ 336550 h 2247900"/>
              <a:gd name="connsiteX2" fmla="*/ 2470150 w 2819400"/>
              <a:gd name="connsiteY2" fmla="*/ 361950 h 2247900"/>
              <a:gd name="connsiteX3" fmla="*/ 2260600 w 2819400"/>
              <a:gd name="connsiteY3" fmla="*/ 406400 h 2247900"/>
              <a:gd name="connsiteX4" fmla="*/ 2184400 w 2819400"/>
              <a:gd name="connsiteY4" fmla="*/ 457200 h 2247900"/>
              <a:gd name="connsiteX5" fmla="*/ 2120900 w 2819400"/>
              <a:gd name="connsiteY5" fmla="*/ 514350 h 2247900"/>
              <a:gd name="connsiteX6" fmla="*/ 1943100 w 2819400"/>
              <a:gd name="connsiteY6" fmla="*/ 457200 h 2247900"/>
              <a:gd name="connsiteX7" fmla="*/ 1765300 w 2819400"/>
              <a:gd name="connsiteY7" fmla="*/ 355600 h 2247900"/>
              <a:gd name="connsiteX8" fmla="*/ 1612900 w 2819400"/>
              <a:gd name="connsiteY8" fmla="*/ 279400 h 2247900"/>
              <a:gd name="connsiteX9" fmla="*/ 1574800 w 2819400"/>
              <a:gd name="connsiteY9" fmla="*/ 254000 h 2247900"/>
              <a:gd name="connsiteX10" fmla="*/ 1498600 w 2819400"/>
              <a:gd name="connsiteY10" fmla="*/ 215900 h 2247900"/>
              <a:gd name="connsiteX11" fmla="*/ 1384300 w 2819400"/>
              <a:gd name="connsiteY11" fmla="*/ 177800 h 2247900"/>
              <a:gd name="connsiteX12" fmla="*/ 1346200 w 2819400"/>
              <a:gd name="connsiteY12" fmla="*/ 165100 h 2247900"/>
              <a:gd name="connsiteX13" fmla="*/ 1308100 w 2819400"/>
              <a:gd name="connsiteY13" fmla="*/ 152400 h 2247900"/>
              <a:gd name="connsiteX14" fmla="*/ 1282700 w 2819400"/>
              <a:gd name="connsiteY14" fmla="*/ 114300 h 2247900"/>
              <a:gd name="connsiteX15" fmla="*/ 1168400 w 2819400"/>
              <a:gd name="connsiteY15" fmla="*/ 63500 h 2247900"/>
              <a:gd name="connsiteX16" fmla="*/ 1092200 w 2819400"/>
              <a:gd name="connsiteY16" fmla="*/ 38100 h 2247900"/>
              <a:gd name="connsiteX17" fmla="*/ 1054100 w 2819400"/>
              <a:gd name="connsiteY17" fmla="*/ 25400 h 2247900"/>
              <a:gd name="connsiteX18" fmla="*/ 1016000 w 2819400"/>
              <a:gd name="connsiteY18" fmla="*/ 0 h 2247900"/>
              <a:gd name="connsiteX19" fmla="*/ 965200 w 2819400"/>
              <a:gd name="connsiteY19" fmla="*/ 12700 h 2247900"/>
              <a:gd name="connsiteX20" fmla="*/ 927100 w 2819400"/>
              <a:gd name="connsiteY20" fmla="*/ 50800 h 2247900"/>
              <a:gd name="connsiteX21" fmla="*/ 889000 w 2819400"/>
              <a:gd name="connsiteY21" fmla="*/ 76200 h 2247900"/>
              <a:gd name="connsiteX22" fmla="*/ 863600 w 2819400"/>
              <a:gd name="connsiteY22" fmla="*/ 114300 h 2247900"/>
              <a:gd name="connsiteX23" fmla="*/ 800100 w 2819400"/>
              <a:gd name="connsiteY23" fmla="*/ 228600 h 2247900"/>
              <a:gd name="connsiteX24" fmla="*/ 647700 w 2819400"/>
              <a:gd name="connsiteY24" fmla="*/ 355600 h 2247900"/>
              <a:gd name="connsiteX25" fmla="*/ 609600 w 2819400"/>
              <a:gd name="connsiteY25" fmla="*/ 431800 h 2247900"/>
              <a:gd name="connsiteX26" fmla="*/ 584200 w 2819400"/>
              <a:gd name="connsiteY26" fmla="*/ 469900 h 2247900"/>
              <a:gd name="connsiteX27" fmla="*/ 571500 w 2819400"/>
              <a:gd name="connsiteY27" fmla="*/ 508000 h 2247900"/>
              <a:gd name="connsiteX28" fmla="*/ 546100 w 2819400"/>
              <a:gd name="connsiteY28" fmla="*/ 546100 h 2247900"/>
              <a:gd name="connsiteX29" fmla="*/ 520700 w 2819400"/>
              <a:gd name="connsiteY29" fmla="*/ 622300 h 2247900"/>
              <a:gd name="connsiteX30" fmla="*/ 508000 w 2819400"/>
              <a:gd name="connsiteY30" fmla="*/ 660400 h 2247900"/>
              <a:gd name="connsiteX31" fmla="*/ 495300 w 2819400"/>
              <a:gd name="connsiteY31" fmla="*/ 698500 h 2247900"/>
              <a:gd name="connsiteX32" fmla="*/ 482600 w 2819400"/>
              <a:gd name="connsiteY32" fmla="*/ 774700 h 2247900"/>
              <a:gd name="connsiteX33" fmla="*/ 457200 w 2819400"/>
              <a:gd name="connsiteY33" fmla="*/ 863600 h 2247900"/>
              <a:gd name="connsiteX34" fmla="*/ 444500 w 2819400"/>
              <a:gd name="connsiteY34" fmla="*/ 927100 h 2247900"/>
              <a:gd name="connsiteX35" fmla="*/ 419100 w 2819400"/>
              <a:gd name="connsiteY35" fmla="*/ 1079500 h 2247900"/>
              <a:gd name="connsiteX36" fmla="*/ 393700 w 2819400"/>
              <a:gd name="connsiteY36" fmla="*/ 1155700 h 2247900"/>
              <a:gd name="connsiteX37" fmla="*/ 381000 w 2819400"/>
              <a:gd name="connsiteY37" fmla="*/ 1193800 h 2247900"/>
              <a:gd name="connsiteX38" fmla="*/ 304800 w 2819400"/>
              <a:gd name="connsiteY38" fmla="*/ 1308100 h 2247900"/>
              <a:gd name="connsiteX39" fmla="*/ 279400 w 2819400"/>
              <a:gd name="connsiteY39" fmla="*/ 1346200 h 2247900"/>
              <a:gd name="connsiteX40" fmla="*/ 254000 w 2819400"/>
              <a:gd name="connsiteY40" fmla="*/ 1384300 h 2247900"/>
              <a:gd name="connsiteX41" fmla="*/ 203200 w 2819400"/>
              <a:gd name="connsiteY41" fmla="*/ 1485900 h 2247900"/>
              <a:gd name="connsiteX42" fmla="*/ 177800 w 2819400"/>
              <a:gd name="connsiteY42" fmla="*/ 1524000 h 2247900"/>
              <a:gd name="connsiteX43" fmla="*/ 152400 w 2819400"/>
              <a:gd name="connsiteY43" fmla="*/ 1600200 h 2247900"/>
              <a:gd name="connsiteX44" fmla="*/ 127000 w 2819400"/>
              <a:gd name="connsiteY44" fmla="*/ 1676400 h 2247900"/>
              <a:gd name="connsiteX45" fmla="*/ 114300 w 2819400"/>
              <a:gd name="connsiteY45" fmla="*/ 1714500 h 2247900"/>
              <a:gd name="connsiteX46" fmla="*/ 76200 w 2819400"/>
              <a:gd name="connsiteY46" fmla="*/ 1790700 h 2247900"/>
              <a:gd name="connsiteX47" fmla="*/ 50800 w 2819400"/>
              <a:gd name="connsiteY47" fmla="*/ 1828800 h 2247900"/>
              <a:gd name="connsiteX48" fmla="*/ 12700 w 2819400"/>
              <a:gd name="connsiteY48" fmla="*/ 1955800 h 2247900"/>
              <a:gd name="connsiteX49" fmla="*/ 0 w 2819400"/>
              <a:gd name="connsiteY49" fmla="*/ 2057400 h 2247900"/>
              <a:gd name="connsiteX50" fmla="*/ 12700 w 2819400"/>
              <a:gd name="connsiteY50" fmla="*/ 2197100 h 2247900"/>
              <a:gd name="connsiteX51" fmla="*/ 25400 w 2819400"/>
              <a:gd name="connsiteY51" fmla="*/ 2235200 h 2247900"/>
              <a:gd name="connsiteX52" fmla="*/ 76200 w 2819400"/>
              <a:gd name="connsiteY52" fmla="*/ 2247900 h 2247900"/>
              <a:gd name="connsiteX53" fmla="*/ 368300 w 2819400"/>
              <a:gd name="connsiteY53" fmla="*/ 2235200 h 2247900"/>
              <a:gd name="connsiteX54" fmla="*/ 1308100 w 2819400"/>
              <a:gd name="connsiteY54" fmla="*/ 2209800 h 2247900"/>
              <a:gd name="connsiteX55" fmla="*/ 1384300 w 2819400"/>
              <a:gd name="connsiteY55" fmla="*/ 2222500 h 2247900"/>
              <a:gd name="connsiteX56" fmla="*/ 2489200 w 2819400"/>
              <a:gd name="connsiteY56" fmla="*/ 2235200 h 2247900"/>
              <a:gd name="connsiteX57" fmla="*/ 2819400 w 2819400"/>
              <a:gd name="connsiteY57" fmla="*/ 222250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19400" h="2247900">
                <a:moveTo>
                  <a:pt x="2806700" y="323850"/>
                </a:moveTo>
                <a:cubicBezTo>
                  <a:pt x="2789502" y="341048"/>
                  <a:pt x="2767542" y="330200"/>
                  <a:pt x="2711450" y="336550"/>
                </a:cubicBezTo>
                <a:cubicBezTo>
                  <a:pt x="2655358" y="342900"/>
                  <a:pt x="2545291" y="350308"/>
                  <a:pt x="2470150" y="361950"/>
                </a:cubicBezTo>
                <a:cubicBezTo>
                  <a:pt x="2395009" y="373592"/>
                  <a:pt x="2321983" y="416983"/>
                  <a:pt x="2260600" y="406400"/>
                </a:cubicBezTo>
                <a:cubicBezTo>
                  <a:pt x="2247900" y="410633"/>
                  <a:pt x="2207683" y="439208"/>
                  <a:pt x="2184400" y="457200"/>
                </a:cubicBezTo>
                <a:cubicBezTo>
                  <a:pt x="2161117" y="475192"/>
                  <a:pt x="2161117" y="514350"/>
                  <a:pt x="2120900" y="514350"/>
                </a:cubicBezTo>
                <a:cubicBezTo>
                  <a:pt x="2080683" y="514350"/>
                  <a:pt x="2002367" y="483658"/>
                  <a:pt x="1943100" y="457200"/>
                </a:cubicBezTo>
                <a:cubicBezTo>
                  <a:pt x="1883833" y="430742"/>
                  <a:pt x="1820333" y="385233"/>
                  <a:pt x="1765300" y="355600"/>
                </a:cubicBezTo>
                <a:cubicBezTo>
                  <a:pt x="1710267" y="325967"/>
                  <a:pt x="1666009" y="314806"/>
                  <a:pt x="1612900" y="279400"/>
                </a:cubicBezTo>
                <a:cubicBezTo>
                  <a:pt x="1600200" y="270933"/>
                  <a:pt x="1589280" y="258827"/>
                  <a:pt x="1574800" y="254000"/>
                </a:cubicBezTo>
                <a:cubicBezTo>
                  <a:pt x="1435849" y="207683"/>
                  <a:pt x="1646316" y="281552"/>
                  <a:pt x="1498600" y="215900"/>
                </a:cubicBezTo>
                <a:lnTo>
                  <a:pt x="1384300" y="177800"/>
                </a:lnTo>
                <a:lnTo>
                  <a:pt x="1346200" y="165100"/>
                </a:lnTo>
                <a:lnTo>
                  <a:pt x="1308100" y="152400"/>
                </a:lnTo>
                <a:cubicBezTo>
                  <a:pt x="1299633" y="139700"/>
                  <a:pt x="1293493" y="125093"/>
                  <a:pt x="1282700" y="114300"/>
                </a:cubicBezTo>
                <a:cubicBezTo>
                  <a:pt x="1252511" y="84111"/>
                  <a:pt x="1206126" y="76075"/>
                  <a:pt x="1168400" y="63500"/>
                </a:cubicBezTo>
                <a:lnTo>
                  <a:pt x="1092200" y="38100"/>
                </a:lnTo>
                <a:cubicBezTo>
                  <a:pt x="1079500" y="33867"/>
                  <a:pt x="1065239" y="32826"/>
                  <a:pt x="1054100" y="25400"/>
                </a:cubicBezTo>
                <a:lnTo>
                  <a:pt x="1016000" y="0"/>
                </a:lnTo>
                <a:cubicBezTo>
                  <a:pt x="999067" y="4233"/>
                  <a:pt x="980355" y="4040"/>
                  <a:pt x="965200" y="12700"/>
                </a:cubicBezTo>
                <a:cubicBezTo>
                  <a:pt x="949606" y="21611"/>
                  <a:pt x="940898" y="39302"/>
                  <a:pt x="927100" y="50800"/>
                </a:cubicBezTo>
                <a:cubicBezTo>
                  <a:pt x="915374" y="60571"/>
                  <a:pt x="901700" y="67733"/>
                  <a:pt x="889000" y="76200"/>
                </a:cubicBezTo>
                <a:cubicBezTo>
                  <a:pt x="880533" y="88900"/>
                  <a:pt x="870426" y="100648"/>
                  <a:pt x="863600" y="114300"/>
                </a:cubicBezTo>
                <a:cubicBezTo>
                  <a:pt x="840440" y="160620"/>
                  <a:pt x="860165" y="188557"/>
                  <a:pt x="800100" y="228600"/>
                </a:cubicBezTo>
                <a:cubicBezTo>
                  <a:pt x="743873" y="266085"/>
                  <a:pt x="686814" y="296928"/>
                  <a:pt x="647700" y="355600"/>
                </a:cubicBezTo>
                <a:cubicBezTo>
                  <a:pt x="574907" y="464789"/>
                  <a:pt x="662180" y="326640"/>
                  <a:pt x="609600" y="431800"/>
                </a:cubicBezTo>
                <a:cubicBezTo>
                  <a:pt x="602774" y="445452"/>
                  <a:pt x="591026" y="456248"/>
                  <a:pt x="584200" y="469900"/>
                </a:cubicBezTo>
                <a:cubicBezTo>
                  <a:pt x="578213" y="481874"/>
                  <a:pt x="577487" y="496026"/>
                  <a:pt x="571500" y="508000"/>
                </a:cubicBezTo>
                <a:cubicBezTo>
                  <a:pt x="564674" y="521652"/>
                  <a:pt x="552299" y="532152"/>
                  <a:pt x="546100" y="546100"/>
                </a:cubicBezTo>
                <a:cubicBezTo>
                  <a:pt x="535226" y="570566"/>
                  <a:pt x="529167" y="596900"/>
                  <a:pt x="520700" y="622300"/>
                </a:cubicBezTo>
                <a:lnTo>
                  <a:pt x="508000" y="660400"/>
                </a:lnTo>
                <a:cubicBezTo>
                  <a:pt x="503767" y="673100"/>
                  <a:pt x="497501" y="685295"/>
                  <a:pt x="495300" y="698500"/>
                </a:cubicBezTo>
                <a:cubicBezTo>
                  <a:pt x="491067" y="723900"/>
                  <a:pt x="487650" y="749450"/>
                  <a:pt x="482600" y="774700"/>
                </a:cubicBezTo>
                <a:cubicBezTo>
                  <a:pt x="458845" y="893477"/>
                  <a:pt x="481409" y="766766"/>
                  <a:pt x="457200" y="863600"/>
                </a:cubicBezTo>
                <a:cubicBezTo>
                  <a:pt x="451965" y="884541"/>
                  <a:pt x="448049" y="905808"/>
                  <a:pt x="444500" y="927100"/>
                </a:cubicBezTo>
                <a:cubicBezTo>
                  <a:pt x="436712" y="973828"/>
                  <a:pt x="431927" y="1032467"/>
                  <a:pt x="419100" y="1079500"/>
                </a:cubicBezTo>
                <a:cubicBezTo>
                  <a:pt x="412055" y="1105331"/>
                  <a:pt x="402167" y="1130300"/>
                  <a:pt x="393700" y="1155700"/>
                </a:cubicBezTo>
                <a:cubicBezTo>
                  <a:pt x="389467" y="1168400"/>
                  <a:pt x="388426" y="1182661"/>
                  <a:pt x="381000" y="1193800"/>
                </a:cubicBezTo>
                <a:lnTo>
                  <a:pt x="304800" y="1308100"/>
                </a:lnTo>
                <a:lnTo>
                  <a:pt x="279400" y="1346200"/>
                </a:lnTo>
                <a:cubicBezTo>
                  <a:pt x="270933" y="1358900"/>
                  <a:pt x="260826" y="1370648"/>
                  <a:pt x="254000" y="1384300"/>
                </a:cubicBezTo>
                <a:cubicBezTo>
                  <a:pt x="237067" y="1418167"/>
                  <a:pt x="224203" y="1454395"/>
                  <a:pt x="203200" y="1485900"/>
                </a:cubicBezTo>
                <a:cubicBezTo>
                  <a:pt x="194733" y="1498600"/>
                  <a:pt x="183999" y="1510052"/>
                  <a:pt x="177800" y="1524000"/>
                </a:cubicBezTo>
                <a:cubicBezTo>
                  <a:pt x="166926" y="1548466"/>
                  <a:pt x="160867" y="1574800"/>
                  <a:pt x="152400" y="1600200"/>
                </a:cubicBezTo>
                <a:lnTo>
                  <a:pt x="127000" y="1676400"/>
                </a:lnTo>
                <a:cubicBezTo>
                  <a:pt x="122767" y="1689100"/>
                  <a:pt x="121726" y="1703361"/>
                  <a:pt x="114300" y="1714500"/>
                </a:cubicBezTo>
                <a:cubicBezTo>
                  <a:pt x="41507" y="1823689"/>
                  <a:pt x="128780" y="1685540"/>
                  <a:pt x="76200" y="1790700"/>
                </a:cubicBezTo>
                <a:cubicBezTo>
                  <a:pt x="69374" y="1804352"/>
                  <a:pt x="56999" y="1814852"/>
                  <a:pt x="50800" y="1828800"/>
                </a:cubicBezTo>
                <a:cubicBezTo>
                  <a:pt x="41767" y="1849125"/>
                  <a:pt x="17626" y="1926246"/>
                  <a:pt x="12700" y="1955800"/>
                </a:cubicBezTo>
                <a:cubicBezTo>
                  <a:pt x="7089" y="1989466"/>
                  <a:pt x="4233" y="2023533"/>
                  <a:pt x="0" y="2057400"/>
                </a:cubicBezTo>
                <a:cubicBezTo>
                  <a:pt x="4233" y="2103967"/>
                  <a:pt x="6087" y="2150811"/>
                  <a:pt x="12700" y="2197100"/>
                </a:cubicBezTo>
                <a:cubicBezTo>
                  <a:pt x="14593" y="2210352"/>
                  <a:pt x="14947" y="2226837"/>
                  <a:pt x="25400" y="2235200"/>
                </a:cubicBezTo>
                <a:cubicBezTo>
                  <a:pt x="39030" y="2246104"/>
                  <a:pt x="59267" y="2243667"/>
                  <a:pt x="76200" y="2247900"/>
                </a:cubicBezTo>
                <a:cubicBezTo>
                  <a:pt x="173567" y="2243667"/>
                  <a:pt x="162983" y="2241550"/>
                  <a:pt x="368300" y="2235200"/>
                </a:cubicBezTo>
                <a:lnTo>
                  <a:pt x="1308100" y="2209800"/>
                </a:lnTo>
                <a:cubicBezTo>
                  <a:pt x="1477433" y="2207683"/>
                  <a:pt x="1219200" y="2214033"/>
                  <a:pt x="1384300" y="2222500"/>
                </a:cubicBezTo>
                <a:lnTo>
                  <a:pt x="2489200" y="2235200"/>
                </a:lnTo>
                <a:cubicBezTo>
                  <a:pt x="2653682" y="2221493"/>
                  <a:pt x="2696238" y="2222500"/>
                  <a:pt x="2819400" y="2222500"/>
                </a:cubicBezTo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646406" y="3104654"/>
            <a:ext cx="3457440" cy="33218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solidFill>
                  <a:schemeClr val="tx1"/>
                </a:solidFill>
              </a:rPr>
              <a:t>Significant Impacts: </a:t>
            </a:r>
            <a:r>
              <a:rPr lang="en-US" sz="1600" b="1" dirty="0">
                <a:solidFill>
                  <a:schemeClr val="tx1"/>
                </a:solidFill>
              </a:rPr>
              <a:t>Trees/Power Lines Downed. Some roof damage, possible flooding from heavy rain. 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Coastal Flooding: Moderate to Major coastal flooding with 3 feet inundation in places.</a:t>
            </a:r>
            <a:r>
              <a:rPr lang="en-US" sz="1600" dirty="0">
                <a:solidFill>
                  <a:schemeClr val="tx1"/>
                </a:solidFill>
              </a:rPr>
              <a:t> Significant Beach/Dune Erosion.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Wind:</a:t>
            </a:r>
            <a:r>
              <a:rPr lang="en-US" sz="1600" dirty="0">
                <a:solidFill>
                  <a:schemeClr val="tx1"/>
                </a:solidFill>
              </a:rPr>
              <a:t> 40-50 mph with gusts to 65 mph. </a:t>
            </a:r>
            <a:r>
              <a:rPr lang="en-US" sz="1600" b="1" dirty="0">
                <a:solidFill>
                  <a:schemeClr val="tx1"/>
                </a:solidFill>
              </a:rPr>
              <a:t>Highest wind gusts to 70 mph near the coast and bay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Rain:</a:t>
            </a:r>
            <a:r>
              <a:rPr lang="en-US" sz="1600" dirty="0">
                <a:solidFill>
                  <a:schemeClr val="tx1"/>
                </a:solidFill>
              </a:rPr>
              <a:t> 3-6 inches, locally as high as 8 inches. Highest rainfall Hampton Roads area.</a:t>
            </a:r>
          </a:p>
        </p:txBody>
      </p:sp>
      <p:sp>
        <p:nvSpPr>
          <p:cNvPr id="6" name="Freeform 5"/>
          <p:cNvSpPr/>
          <p:nvPr/>
        </p:nvSpPr>
        <p:spPr>
          <a:xfrm>
            <a:off x="6640134" y="3123362"/>
            <a:ext cx="2028825" cy="2105863"/>
          </a:xfrm>
          <a:custGeom>
            <a:avLst/>
            <a:gdLst>
              <a:gd name="connsiteX0" fmla="*/ 619125 w 2192524"/>
              <a:gd name="connsiteY0" fmla="*/ 29071 h 2124571"/>
              <a:gd name="connsiteX1" fmla="*/ 561975 w 2192524"/>
              <a:gd name="connsiteY1" fmla="*/ 162421 h 2124571"/>
              <a:gd name="connsiteX2" fmla="*/ 542925 w 2192524"/>
              <a:gd name="connsiteY2" fmla="*/ 219571 h 2124571"/>
              <a:gd name="connsiteX3" fmla="*/ 514350 w 2192524"/>
              <a:gd name="connsiteY3" fmla="*/ 305296 h 2124571"/>
              <a:gd name="connsiteX4" fmla="*/ 504825 w 2192524"/>
              <a:gd name="connsiteY4" fmla="*/ 333871 h 2124571"/>
              <a:gd name="connsiteX5" fmla="*/ 495300 w 2192524"/>
              <a:gd name="connsiteY5" fmla="*/ 362446 h 2124571"/>
              <a:gd name="connsiteX6" fmla="*/ 476250 w 2192524"/>
              <a:gd name="connsiteY6" fmla="*/ 438646 h 2124571"/>
              <a:gd name="connsiteX7" fmla="*/ 457200 w 2192524"/>
              <a:gd name="connsiteY7" fmla="*/ 467221 h 2124571"/>
              <a:gd name="connsiteX8" fmla="*/ 428625 w 2192524"/>
              <a:gd name="connsiteY8" fmla="*/ 581521 h 2124571"/>
              <a:gd name="connsiteX9" fmla="*/ 419100 w 2192524"/>
              <a:gd name="connsiteY9" fmla="*/ 610096 h 2124571"/>
              <a:gd name="connsiteX10" fmla="*/ 400050 w 2192524"/>
              <a:gd name="connsiteY10" fmla="*/ 638671 h 2124571"/>
              <a:gd name="connsiteX11" fmla="*/ 381000 w 2192524"/>
              <a:gd name="connsiteY11" fmla="*/ 695821 h 2124571"/>
              <a:gd name="connsiteX12" fmla="*/ 361950 w 2192524"/>
              <a:gd name="connsiteY12" fmla="*/ 724396 h 2124571"/>
              <a:gd name="connsiteX13" fmla="*/ 352425 w 2192524"/>
              <a:gd name="connsiteY13" fmla="*/ 752971 h 2124571"/>
              <a:gd name="connsiteX14" fmla="*/ 285750 w 2192524"/>
              <a:gd name="connsiteY14" fmla="*/ 838696 h 2124571"/>
              <a:gd name="connsiteX15" fmla="*/ 276225 w 2192524"/>
              <a:gd name="connsiteY15" fmla="*/ 867271 h 2124571"/>
              <a:gd name="connsiteX16" fmla="*/ 257175 w 2192524"/>
              <a:gd name="connsiteY16" fmla="*/ 981571 h 2124571"/>
              <a:gd name="connsiteX17" fmla="*/ 228600 w 2192524"/>
              <a:gd name="connsiteY17" fmla="*/ 1076821 h 2124571"/>
              <a:gd name="connsiteX18" fmla="*/ 219075 w 2192524"/>
              <a:gd name="connsiteY18" fmla="*/ 1105396 h 2124571"/>
              <a:gd name="connsiteX19" fmla="*/ 200025 w 2192524"/>
              <a:gd name="connsiteY19" fmla="*/ 1133971 h 2124571"/>
              <a:gd name="connsiteX20" fmla="*/ 190500 w 2192524"/>
              <a:gd name="connsiteY20" fmla="*/ 1219696 h 2124571"/>
              <a:gd name="connsiteX21" fmla="*/ 171450 w 2192524"/>
              <a:gd name="connsiteY21" fmla="*/ 1276846 h 2124571"/>
              <a:gd name="connsiteX22" fmla="*/ 152400 w 2192524"/>
              <a:gd name="connsiteY22" fmla="*/ 1400671 h 2124571"/>
              <a:gd name="connsiteX23" fmla="*/ 123825 w 2192524"/>
              <a:gd name="connsiteY23" fmla="*/ 1457821 h 2124571"/>
              <a:gd name="connsiteX24" fmla="*/ 104775 w 2192524"/>
              <a:gd name="connsiteY24" fmla="*/ 1524496 h 2124571"/>
              <a:gd name="connsiteX25" fmla="*/ 95250 w 2192524"/>
              <a:gd name="connsiteY25" fmla="*/ 1572121 h 2124571"/>
              <a:gd name="connsiteX26" fmla="*/ 85725 w 2192524"/>
              <a:gd name="connsiteY26" fmla="*/ 1648321 h 2124571"/>
              <a:gd name="connsiteX27" fmla="*/ 66675 w 2192524"/>
              <a:gd name="connsiteY27" fmla="*/ 1705471 h 2124571"/>
              <a:gd name="connsiteX28" fmla="*/ 57150 w 2192524"/>
              <a:gd name="connsiteY28" fmla="*/ 1734046 h 2124571"/>
              <a:gd name="connsiteX29" fmla="*/ 38100 w 2192524"/>
              <a:gd name="connsiteY29" fmla="*/ 1762621 h 2124571"/>
              <a:gd name="connsiteX30" fmla="*/ 19050 w 2192524"/>
              <a:gd name="connsiteY30" fmla="*/ 1829296 h 2124571"/>
              <a:gd name="connsiteX31" fmla="*/ 9525 w 2192524"/>
              <a:gd name="connsiteY31" fmla="*/ 1867396 h 2124571"/>
              <a:gd name="connsiteX32" fmla="*/ 0 w 2192524"/>
              <a:gd name="connsiteY32" fmla="*/ 2029321 h 2124571"/>
              <a:gd name="connsiteX33" fmla="*/ 9525 w 2192524"/>
              <a:gd name="connsiteY33" fmla="*/ 2057896 h 2124571"/>
              <a:gd name="connsiteX34" fmla="*/ 47625 w 2192524"/>
              <a:gd name="connsiteY34" fmla="*/ 2067421 h 2124571"/>
              <a:gd name="connsiteX35" fmla="*/ 723900 w 2192524"/>
              <a:gd name="connsiteY35" fmla="*/ 2076946 h 2124571"/>
              <a:gd name="connsiteX36" fmla="*/ 800100 w 2192524"/>
              <a:gd name="connsiteY36" fmla="*/ 2086471 h 2124571"/>
              <a:gd name="connsiteX37" fmla="*/ 828675 w 2192524"/>
              <a:gd name="connsiteY37" fmla="*/ 2095996 h 2124571"/>
              <a:gd name="connsiteX38" fmla="*/ 914400 w 2192524"/>
              <a:gd name="connsiteY38" fmla="*/ 2105521 h 2124571"/>
              <a:gd name="connsiteX39" fmla="*/ 1352550 w 2192524"/>
              <a:gd name="connsiteY39" fmla="*/ 2124571 h 2124571"/>
              <a:gd name="connsiteX40" fmla="*/ 1743075 w 2192524"/>
              <a:gd name="connsiteY40" fmla="*/ 2105521 h 2124571"/>
              <a:gd name="connsiteX41" fmla="*/ 1800225 w 2192524"/>
              <a:gd name="connsiteY41" fmla="*/ 2086471 h 2124571"/>
              <a:gd name="connsiteX42" fmla="*/ 1857375 w 2192524"/>
              <a:gd name="connsiteY42" fmla="*/ 2067421 h 2124571"/>
              <a:gd name="connsiteX43" fmla="*/ 1885950 w 2192524"/>
              <a:gd name="connsiteY43" fmla="*/ 2057896 h 2124571"/>
              <a:gd name="connsiteX44" fmla="*/ 2028825 w 2192524"/>
              <a:gd name="connsiteY44" fmla="*/ 2038846 h 2124571"/>
              <a:gd name="connsiteX45" fmla="*/ 2009775 w 2192524"/>
              <a:gd name="connsiteY45" fmla="*/ 1762621 h 2124571"/>
              <a:gd name="connsiteX46" fmla="*/ 2028825 w 2192524"/>
              <a:gd name="connsiteY46" fmla="*/ 1353046 h 2124571"/>
              <a:gd name="connsiteX47" fmla="*/ 2047875 w 2192524"/>
              <a:gd name="connsiteY47" fmla="*/ 1286371 h 2124571"/>
              <a:gd name="connsiteX48" fmla="*/ 2076450 w 2192524"/>
              <a:gd name="connsiteY48" fmla="*/ 1267321 h 2124571"/>
              <a:gd name="connsiteX49" fmla="*/ 2085975 w 2192524"/>
              <a:gd name="connsiteY49" fmla="*/ 1238746 h 2124571"/>
              <a:gd name="connsiteX50" fmla="*/ 2105025 w 2192524"/>
              <a:gd name="connsiteY50" fmla="*/ 1210171 h 2124571"/>
              <a:gd name="connsiteX51" fmla="*/ 2143125 w 2192524"/>
              <a:gd name="connsiteY51" fmla="*/ 1124446 h 2124571"/>
              <a:gd name="connsiteX52" fmla="*/ 2171700 w 2192524"/>
              <a:gd name="connsiteY52" fmla="*/ 1010146 h 2124571"/>
              <a:gd name="connsiteX53" fmla="*/ 2181225 w 2192524"/>
              <a:gd name="connsiteY53" fmla="*/ 972046 h 2124571"/>
              <a:gd name="connsiteX54" fmla="*/ 2181225 w 2192524"/>
              <a:gd name="connsiteY54" fmla="*/ 600571 h 2124571"/>
              <a:gd name="connsiteX55" fmla="*/ 2171700 w 2192524"/>
              <a:gd name="connsiteY55" fmla="*/ 562471 h 2124571"/>
              <a:gd name="connsiteX56" fmla="*/ 2152650 w 2192524"/>
              <a:gd name="connsiteY56" fmla="*/ 371971 h 2124571"/>
              <a:gd name="connsiteX57" fmla="*/ 2133600 w 2192524"/>
              <a:gd name="connsiteY57" fmla="*/ 295771 h 2124571"/>
              <a:gd name="connsiteX58" fmla="*/ 2114550 w 2192524"/>
              <a:gd name="connsiteY58" fmla="*/ 267196 h 2124571"/>
              <a:gd name="connsiteX59" fmla="*/ 2095500 w 2192524"/>
              <a:gd name="connsiteY59" fmla="*/ 210046 h 2124571"/>
              <a:gd name="connsiteX60" fmla="*/ 2085975 w 2192524"/>
              <a:gd name="connsiteY60" fmla="*/ 181471 h 2124571"/>
              <a:gd name="connsiteX61" fmla="*/ 2000250 w 2192524"/>
              <a:gd name="connsiteY61" fmla="*/ 162421 h 2124571"/>
              <a:gd name="connsiteX62" fmla="*/ 1838325 w 2192524"/>
              <a:gd name="connsiteY62" fmla="*/ 181471 h 2124571"/>
              <a:gd name="connsiteX63" fmla="*/ 1809750 w 2192524"/>
              <a:gd name="connsiteY63" fmla="*/ 200521 h 2124571"/>
              <a:gd name="connsiteX64" fmla="*/ 1752600 w 2192524"/>
              <a:gd name="connsiteY64" fmla="*/ 219571 h 2124571"/>
              <a:gd name="connsiteX65" fmla="*/ 1724025 w 2192524"/>
              <a:gd name="connsiteY65" fmla="*/ 210046 h 2124571"/>
              <a:gd name="connsiteX66" fmla="*/ 1552575 w 2192524"/>
              <a:gd name="connsiteY66" fmla="*/ 229096 h 2124571"/>
              <a:gd name="connsiteX67" fmla="*/ 1495425 w 2192524"/>
              <a:gd name="connsiteY67" fmla="*/ 248146 h 2124571"/>
              <a:gd name="connsiteX68" fmla="*/ 1438275 w 2192524"/>
              <a:gd name="connsiteY68" fmla="*/ 286246 h 2124571"/>
              <a:gd name="connsiteX69" fmla="*/ 1409700 w 2192524"/>
              <a:gd name="connsiteY69" fmla="*/ 295771 h 2124571"/>
              <a:gd name="connsiteX70" fmla="*/ 1343025 w 2192524"/>
              <a:gd name="connsiteY70" fmla="*/ 324346 h 2124571"/>
              <a:gd name="connsiteX71" fmla="*/ 1266825 w 2192524"/>
              <a:gd name="connsiteY71" fmla="*/ 314821 h 2124571"/>
              <a:gd name="connsiteX72" fmla="*/ 1209675 w 2192524"/>
              <a:gd name="connsiteY72" fmla="*/ 276721 h 2124571"/>
              <a:gd name="connsiteX73" fmla="*/ 1152525 w 2192524"/>
              <a:gd name="connsiteY73" fmla="*/ 248146 h 2124571"/>
              <a:gd name="connsiteX74" fmla="*/ 1133475 w 2192524"/>
              <a:gd name="connsiteY74" fmla="*/ 219571 h 2124571"/>
              <a:gd name="connsiteX75" fmla="*/ 1076325 w 2192524"/>
              <a:gd name="connsiteY75" fmla="*/ 200521 h 2124571"/>
              <a:gd name="connsiteX76" fmla="*/ 962025 w 2192524"/>
              <a:gd name="connsiteY76" fmla="*/ 162421 h 2124571"/>
              <a:gd name="connsiteX77" fmla="*/ 876300 w 2192524"/>
              <a:gd name="connsiteY77" fmla="*/ 133846 h 2124571"/>
              <a:gd name="connsiteX78" fmla="*/ 847725 w 2192524"/>
              <a:gd name="connsiteY78" fmla="*/ 124321 h 2124571"/>
              <a:gd name="connsiteX79" fmla="*/ 790575 w 2192524"/>
              <a:gd name="connsiteY79" fmla="*/ 86221 h 2124571"/>
              <a:gd name="connsiteX80" fmla="*/ 704850 w 2192524"/>
              <a:gd name="connsiteY80" fmla="*/ 29071 h 2124571"/>
              <a:gd name="connsiteX81" fmla="*/ 647700 w 2192524"/>
              <a:gd name="connsiteY81" fmla="*/ 496 h 2124571"/>
              <a:gd name="connsiteX82" fmla="*/ 619125 w 2192524"/>
              <a:gd name="connsiteY82" fmla="*/ 29071 h 2124571"/>
              <a:gd name="connsiteX0" fmla="*/ 619125 w 2192524"/>
              <a:gd name="connsiteY0" fmla="*/ 29071 h 2124571"/>
              <a:gd name="connsiteX1" fmla="*/ 561975 w 2192524"/>
              <a:gd name="connsiteY1" fmla="*/ 162421 h 2124571"/>
              <a:gd name="connsiteX2" fmla="*/ 542925 w 2192524"/>
              <a:gd name="connsiteY2" fmla="*/ 219571 h 2124571"/>
              <a:gd name="connsiteX3" fmla="*/ 514350 w 2192524"/>
              <a:gd name="connsiteY3" fmla="*/ 305296 h 2124571"/>
              <a:gd name="connsiteX4" fmla="*/ 504825 w 2192524"/>
              <a:gd name="connsiteY4" fmla="*/ 333871 h 2124571"/>
              <a:gd name="connsiteX5" fmla="*/ 495300 w 2192524"/>
              <a:gd name="connsiteY5" fmla="*/ 362446 h 2124571"/>
              <a:gd name="connsiteX6" fmla="*/ 476250 w 2192524"/>
              <a:gd name="connsiteY6" fmla="*/ 438646 h 2124571"/>
              <a:gd name="connsiteX7" fmla="*/ 457200 w 2192524"/>
              <a:gd name="connsiteY7" fmla="*/ 467221 h 2124571"/>
              <a:gd name="connsiteX8" fmla="*/ 428625 w 2192524"/>
              <a:gd name="connsiteY8" fmla="*/ 581521 h 2124571"/>
              <a:gd name="connsiteX9" fmla="*/ 419100 w 2192524"/>
              <a:gd name="connsiteY9" fmla="*/ 610096 h 2124571"/>
              <a:gd name="connsiteX10" fmla="*/ 400050 w 2192524"/>
              <a:gd name="connsiteY10" fmla="*/ 638671 h 2124571"/>
              <a:gd name="connsiteX11" fmla="*/ 381000 w 2192524"/>
              <a:gd name="connsiteY11" fmla="*/ 695821 h 2124571"/>
              <a:gd name="connsiteX12" fmla="*/ 361950 w 2192524"/>
              <a:gd name="connsiteY12" fmla="*/ 724396 h 2124571"/>
              <a:gd name="connsiteX13" fmla="*/ 352425 w 2192524"/>
              <a:gd name="connsiteY13" fmla="*/ 752971 h 2124571"/>
              <a:gd name="connsiteX14" fmla="*/ 285750 w 2192524"/>
              <a:gd name="connsiteY14" fmla="*/ 838696 h 2124571"/>
              <a:gd name="connsiteX15" fmla="*/ 276225 w 2192524"/>
              <a:gd name="connsiteY15" fmla="*/ 867271 h 2124571"/>
              <a:gd name="connsiteX16" fmla="*/ 257175 w 2192524"/>
              <a:gd name="connsiteY16" fmla="*/ 981571 h 2124571"/>
              <a:gd name="connsiteX17" fmla="*/ 228600 w 2192524"/>
              <a:gd name="connsiteY17" fmla="*/ 1076821 h 2124571"/>
              <a:gd name="connsiteX18" fmla="*/ 219075 w 2192524"/>
              <a:gd name="connsiteY18" fmla="*/ 1105396 h 2124571"/>
              <a:gd name="connsiteX19" fmla="*/ 200025 w 2192524"/>
              <a:gd name="connsiteY19" fmla="*/ 1133971 h 2124571"/>
              <a:gd name="connsiteX20" fmla="*/ 190500 w 2192524"/>
              <a:gd name="connsiteY20" fmla="*/ 1219696 h 2124571"/>
              <a:gd name="connsiteX21" fmla="*/ 171450 w 2192524"/>
              <a:gd name="connsiteY21" fmla="*/ 1276846 h 2124571"/>
              <a:gd name="connsiteX22" fmla="*/ 152400 w 2192524"/>
              <a:gd name="connsiteY22" fmla="*/ 1400671 h 2124571"/>
              <a:gd name="connsiteX23" fmla="*/ 123825 w 2192524"/>
              <a:gd name="connsiteY23" fmla="*/ 1457821 h 2124571"/>
              <a:gd name="connsiteX24" fmla="*/ 104775 w 2192524"/>
              <a:gd name="connsiteY24" fmla="*/ 1524496 h 2124571"/>
              <a:gd name="connsiteX25" fmla="*/ 95250 w 2192524"/>
              <a:gd name="connsiteY25" fmla="*/ 1572121 h 2124571"/>
              <a:gd name="connsiteX26" fmla="*/ 85725 w 2192524"/>
              <a:gd name="connsiteY26" fmla="*/ 1648321 h 2124571"/>
              <a:gd name="connsiteX27" fmla="*/ 66675 w 2192524"/>
              <a:gd name="connsiteY27" fmla="*/ 1705471 h 2124571"/>
              <a:gd name="connsiteX28" fmla="*/ 57150 w 2192524"/>
              <a:gd name="connsiteY28" fmla="*/ 1734046 h 2124571"/>
              <a:gd name="connsiteX29" fmla="*/ 38100 w 2192524"/>
              <a:gd name="connsiteY29" fmla="*/ 1762621 h 2124571"/>
              <a:gd name="connsiteX30" fmla="*/ 19050 w 2192524"/>
              <a:gd name="connsiteY30" fmla="*/ 1829296 h 2124571"/>
              <a:gd name="connsiteX31" fmla="*/ 9525 w 2192524"/>
              <a:gd name="connsiteY31" fmla="*/ 1867396 h 2124571"/>
              <a:gd name="connsiteX32" fmla="*/ 0 w 2192524"/>
              <a:gd name="connsiteY32" fmla="*/ 2029321 h 2124571"/>
              <a:gd name="connsiteX33" fmla="*/ 9525 w 2192524"/>
              <a:gd name="connsiteY33" fmla="*/ 2057896 h 2124571"/>
              <a:gd name="connsiteX34" fmla="*/ 47625 w 2192524"/>
              <a:gd name="connsiteY34" fmla="*/ 2067421 h 2124571"/>
              <a:gd name="connsiteX35" fmla="*/ 723900 w 2192524"/>
              <a:gd name="connsiteY35" fmla="*/ 2076946 h 2124571"/>
              <a:gd name="connsiteX36" fmla="*/ 800100 w 2192524"/>
              <a:gd name="connsiteY36" fmla="*/ 2086471 h 2124571"/>
              <a:gd name="connsiteX37" fmla="*/ 828675 w 2192524"/>
              <a:gd name="connsiteY37" fmla="*/ 2095996 h 2124571"/>
              <a:gd name="connsiteX38" fmla="*/ 914400 w 2192524"/>
              <a:gd name="connsiteY38" fmla="*/ 2105521 h 2124571"/>
              <a:gd name="connsiteX39" fmla="*/ 1352550 w 2192524"/>
              <a:gd name="connsiteY39" fmla="*/ 2124571 h 2124571"/>
              <a:gd name="connsiteX40" fmla="*/ 1743075 w 2192524"/>
              <a:gd name="connsiteY40" fmla="*/ 2105521 h 2124571"/>
              <a:gd name="connsiteX41" fmla="*/ 1800225 w 2192524"/>
              <a:gd name="connsiteY41" fmla="*/ 2086471 h 2124571"/>
              <a:gd name="connsiteX42" fmla="*/ 1857375 w 2192524"/>
              <a:gd name="connsiteY42" fmla="*/ 2067421 h 2124571"/>
              <a:gd name="connsiteX43" fmla="*/ 1885950 w 2192524"/>
              <a:gd name="connsiteY43" fmla="*/ 2057896 h 2124571"/>
              <a:gd name="connsiteX44" fmla="*/ 2028825 w 2192524"/>
              <a:gd name="connsiteY44" fmla="*/ 2038846 h 2124571"/>
              <a:gd name="connsiteX45" fmla="*/ 2009775 w 2192524"/>
              <a:gd name="connsiteY45" fmla="*/ 1762621 h 2124571"/>
              <a:gd name="connsiteX46" fmla="*/ 2028825 w 2192524"/>
              <a:gd name="connsiteY46" fmla="*/ 1353046 h 2124571"/>
              <a:gd name="connsiteX47" fmla="*/ 2047875 w 2192524"/>
              <a:gd name="connsiteY47" fmla="*/ 1286371 h 2124571"/>
              <a:gd name="connsiteX48" fmla="*/ 2076450 w 2192524"/>
              <a:gd name="connsiteY48" fmla="*/ 1267321 h 2124571"/>
              <a:gd name="connsiteX49" fmla="*/ 2085975 w 2192524"/>
              <a:gd name="connsiteY49" fmla="*/ 1238746 h 2124571"/>
              <a:gd name="connsiteX50" fmla="*/ 2105025 w 2192524"/>
              <a:gd name="connsiteY50" fmla="*/ 1210171 h 2124571"/>
              <a:gd name="connsiteX51" fmla="*/ 2143125 w 2192524"/>
              <a:gd name="connsiteY51" fmla="*/ 1124446 h 2124571"/>
              <a:gd name="connsiteX52" fmla="*/ 2171700 w 2192524"/>
              <a:gd name="connsiteY52" fmla="*/ 1010146 h 2124571"/>
              <a:gd name="connsiteX53" fmla="*/ 2181225 w 2192524"/>
              <a:gd name="connsiteY53" fmla="*/ 972046 h 2124571"/>
              <a:gd name="connsiteX54" fmla="*/ 2181225 w 2192524"/>
              <a:gd name="connsiteY54" fmla="*/ 600571 h 2124571"/>
              <a:gd name="connsiteX55" fmla="*/ 2171700 w 2192524"/>
              <a:gd name="connsiteY55" fmla="*/ 562471 h 2124571"/>
              <a:gd name="connsiteX56" fmla="*/ 2152650 w 2192524"/>
              <a:gd name="connsiteY56" fmla="*/ 371971 h 2124571"/>
              <a:gd name="connsiteX57" fmla="*/ 2133600 w 2192524"/>
              <a:gd name="connsiteY57" fmla="*/ 295771 h 2124571"/>
              <a:gd name="connsiteX58" fmla="*/ 2114550 w 2192524"/>
              <a:gd name="connsiteY58" fmla="*/ 267196 h 2124571"/>
              <a:gd name="connsiteX59" fmla="*/ 2095500 w 2192524"/>
              <a:gd name="connsiteY59" fmla="*/ 210046 h 2124571"/>
              <a:gd name="connsiteX60" fmla="*/ 2000250 w 2192524"/>
              <a:gd name="connsiteY60" fmla="*/ 162421 h 2124571"/>
              <a:gd name="connsiteX61" fmla="*/ 1838325 w 2192524"/>
              <a:gd name="connsiteY61" fmla="*/ 181471 h 2124571"/>
              <a:gd name="connsiteX62" fmla="*/ 1809750 w 2192524"/>
              <a:gd name="connsiteY62" fmla="*/ 200521 h 2124571"/>
              <a:gd name="connsiteX63" fmla="*/ 1752600 w 2192524"/>
              <a:gd name="connsiteY63" fmla="*/ 219571 h 2124571"/>
              <a:gd name="connsiteX64" fmla="*/ 1724025 w 2192524"/>
              <a:gd name="connsiteY64" fmla="*/ 210046 h 2124571"/>
              <a:gd name="connsiteX65" fmla="*/ 1552575 w 2192524"/>
              <a:gd name="connsiteY65" fmla="*/ 229096 h 2124571"/>
              <a:gd name="connsiteX66" fmla="*/ 1495425 w 2192524"/>
              <a:gd name="connsiteY66" fmla="*/ 248146 h 2124571"/>
              <a:gd name="connsiteX67" fmla="*/ 1438275 w 2192524"/>
              <a:gd name="connsiteY67" fmla="*/ 286246 h 2124571"/>
              <a:gd name="connsiteX68" fmla="*/ 1409700 w 2192524"/>
              <a:gd name="connsiteY68" fmla="*/ 295771 h 2124571"/>
              <a:gd name="connsiteX69" fmla="*/ 1343025 w 2192524"/>
              <a:gd name="connsiteY69" fmla="*/ 324346 h 2124571"/>
              <a:gd name="connsiteX70" fmla="*/ 1266825 w 2192524"/>
              <a:gd name="connsiteY70" fmla="*/ 314821 h 2124571"/>
              <a:gd name="connsiteX71" fmla="*/ 1209675 w 2192524"/>
              <a:gd name="connsiteY71" fmla="*/ 276721 h 2124571"/>
              <a:gd name="connsiteX72" fmla="*/ 1152525 w 2192524"/>
              <a:gd name="connsiteY72" fmla="*/ 248146 h 2124571"/>
              <a:gd name="connsiteX73" fmla="*/ 1133475 w 2192524"/>
              <a:gd name="connsiteY73" fmla="*/ 219571 h 2124571"/>
              <a:gd name="connsiteX74" fmla="*/ 1076325 w 2192524"/>
              <a:gd name="connsiteY74" fmla="*/ 200521 h 2124571"/>
              <a:gd name="connsiteX75" fmla="*/ 962025 w 2192524"/>
              <a:gd name="connsiteY75" fmla="*/ 162421 h 2124571"/>
              <a:gd name="connsiteX76" fmla="*/ 876300 w 2192524"/>
              <a:gd name="connsiteY76" fmla="*/ 133846 h 2124571"/>
              <a:gd name="connsiteX77" fmla="*/ 847725 w 2192524"/>
              <a:gd name="connsiteY77" fmla="*/ 124321 h 2124571"/>
              <a:gd name="connsiteX78" fmla="*/ 790575 w 2192524"/>
              <a:gd name="connsiteY78" fmla="*/ 86221 h 2124571"/>
              <a:gd name="connsiteX79" fmla="*/ 704850 w 2192524"/>
              <a:gd name="connsiteY79" fmla="*/ 29071 h 2124571"/>
              <a:gd name="connsiteX80" fmla="*/ 647700 w 2192524"/>
              <a:gd name="connsiteY80" fmla="*/ 496 h 2124571"/>
              <a:gd name="connsiteX81" fmla="*/ 619125 w 2192524"/>
              <a:gd name="connsiteY81" fmla="*/ 29071 h 2124571"/>
              <a:gd name="connsiteX0" fmla="*/ 619125 w 2192524"/>
              <a:gd name="connsiteY0" fmla="*/ 29071 h 2124571"/>
              <a:gd name="connsiteX1" fmla="*/ 561975 w 2192524"/>
              <a:gd name="connsiteY1" fmla="*/ 162421 h 2124571"/>
              <a:gd name="connsiteX2" fmla="*/ 542925 w 2192524"/>
              <a:gd name="connsiteY2" fmla="*/ 219571 h 2124571"/>
              <a:gd name="connsiteX3" fmla="*/ 514350 w 2192524"/>
              <a:gd name="connsiteY3" fmla="*/ 305296 h 2124571"/>
              <a:gd name="connsiteX4" fmla="*/ 504825 w 2192524"/>
              <a:gd name="connsiteY4" fmla="*/ 333871 h 2124571"/>
              <a:gd name="connsiteX5" fmla="*/ 495300 w 2192524"/>
              <a:gd name="connsiteY5" fmla="*/ 362446 h 2124571"/>
              <a:gd name="connsiteX6" fmla="*/ 476250 w 2192524"/>
              <a:gd name="connsiteY6" fmla="*/ 438646 h 2124571"/>
              <a:gd name="connsiteX7" fmla="*/ 457200 w 2192524"/>
              <a:gd name="connsiteY7" fmla="*/ 467221 h 2124571"/>
              <a:gd name="connsiteX8" fmla="*/ 428625 w 2192524"/>
              <a:gd name="connsiteY8" fmla="*/ 581521 h 2124571"/>
              <a:gd name="connsiteX9" fmla="*/ 419100 w 2192524"/>
              <a:gd name="connsiteY9" fmla="*/ 610096 h 2124571"/>
              <a:gd name="connsiteX10" fmla="*/ 400050 w 2192524"/>
              <a:gd name="connsiteY10" fmla="*/ 638671 h 2124571"/>
              <a:gd name="connsiteX11" fmla="*/ 381000 w 2192524"/>
              <a:gd name="connsiteY11" fmla="*/ 695821 h 2124571"/>
              <a:gd name="connsiteX12" fmla="*/ 361950 w 2192524"/>
              <a:gd name="connsiteY12" fmla="*/ 724396 h 2124571"/>
              <a:gd name="connsiteX13" fmla="*/ 352425 w 2192524"/>
              <a:gd name="connsiteY13" fmla="*/ 752971 h 2124571"/>
              <a:gd name="connsiteX14" fmla="*/ 285750 w 2192524"/>
              <a:gd name="connsiteY14" fmla="*/ 838696 h 2124571"/>
              <a:gd name="connsiteX15" fmla="*/ 276225 w 2192524"/>
              <a:gd name="connsiteY15" fmla="*/ 867271 h 2124571"/>
              <a:gd name="connsiteX16" fmla="*/ 257175 w 2192524"/>
              <a:gd name="connsiteY16" fmla="*/ 981571 h 2124571"/>
              <a:gd name="connsiteX17" fmla="*/ 228600 w 2192524"/>
              <a:gd name="connsiteY17" fmla="*/ 1076821 h 2124571"/>
              <a:gd name="connsiteX18" fmla="*/ 219075 w 2192524"/>
              <a:gd name="connsiteY18" fmla="*/ 1105396 h 2124571"/>
              <a:gd name="connsiteX19" fmla="*/ 200025 w 2192524"/>
              <a:gd name="connsiteY19" fmla="*/ 1133971 h 2124571"/>
              <a:gd name="connsiteX20" fmla="*/ 190500 w 2192524"/>
              <a:gd name="connsiteY20" fmla="*/ 1219696 h 2124571"/>
              <a:gd name="connsiteX21" fmla="*/ 171450 w 2192524"/>
              <a:gd name="connsiteY21" fmla="*/ 1276846 h 2124571"/>
              <a:gd name="connsiteX22" fmla="*/ 152400 w 2192524"/>
              <a:gd name="connsiteY22" fmla="*/ 1400671 h 2124571"/>
              <a:gd name="connsiteX23" fmla="*/ 123825 w 2192524"/>
              <a:gd name="connsiteY23" fmla="*/ 1457821 h 2124571"/>
              <a:gd name="connsiteX24" fmla="*/ 104775 w 2192524"/>
              <a:gd name="connsiteY24" fmla="*/ 1524496 h 2124571"/>
              <a:gd name="connsiteX25" fmla="*/ 95250 w 2192524"/>
              <a:gd name="connsiteY25" fmla="*/ 1572121 h 2124571"/>
              <a:gd name="connsiteX26" fmla="*/ 85725 w 2192524"/>
              <a:gd name="connsiteY26" fmla="*/ 1648321 h 2124571"/>
              <a:gd name="connsiteX27" fmla="*/ 66675 w 2192524"/>
              <a:gd name="connsiteY27" fmla="*/ 1705471 h 2124571"/>
              <a:gd name="connsiteX28" fmla="*/ 57150 w 2192524"/>
              <a:gd name="connsiteY28" fmla="*/ 1734046 h 2124571"/>
              <a:gd name="connsiteX29" fmla="*/ 38100 w 2192524"/>
              <a:gd name="connsiteY29" fmla="*/ 1762621 h 2124571"/>
              <a:gd name="connsiteX30" fmla="*/ 19050 w 2192524"/>
              <a:gd name="connsiteY30" fmla="*/ 1829296 h 2124571"/>
              <a:gd name="connsiteX31" fmla="*/ 9525 w 2192524"/>
              <a:gd name="connsiteY31" fmla="*/ 1867396 h 2124571"/>
              <a:gd name="connsiteX32" fmla="*/ 0 w 2192524"/>
              <a:gd name="connsiteY32" fmla="*/ 2029321 h 2124571"/>
              <a:gd name="connsiteX33" fmla="*/ 9525 w 2192524"/>
              <a:gd name="connsiteY33" fmla="*/ 2057896 h 2124571"/>
              <a:gd name="connsiteX34" fmla="*/ 47625 w 2192524"/>
              <a:gd name="connsiteY34" fmla="*/ 2067421 h 2124571"/>
              <a:gd name="connsiteX35" fmla="*/ 723900 w 2192524"/>
              <a:gd name="connsiteY35" fmla="*/ 2076946 h 2124571"/>
              <a:gd name="connsiteX36" fmla="*/ 800100 w 2192524"/>
              <a:gd name="connsiteY36" fmla="*/ 2086471 h 2124571"/>
              <a:gd name="connsiteX37" fmla="*/ 828675 w 2192524"/>
              <a:gd name="connsiteY37" fmla="*/ 2095996 h 2124571"/>
              <a:gd name="connsiteX38" fmla="*/ 914400 w 2192524"/>
              <a:gd name="connsiteY38" fmla="*/ 2105521 h 2124571"/>
              <a:gd name="connsiteX39" fmla="*/ 1352550 w 2192524"/>
              <a:gd name="connsiteY39" fmla="*/ 2124571 h 2124571"/>
              <a:gd name="connsiteX40" fmla="*/ 1743075 w 2192524"/>
              <a:gd name="connsiteY40" fmla="*/ 2105521 h 2124571"/>
              <a:gd name="connsiteX41" fmla="*/ 1800225 w 2192524"/>
              <a:gd name="connsiteY41" fmla="*/ 2086471 h 2124571"/>
              <a:gd name="connsiteX42" fmla="*/ 1857375 w 2192524"/>
              <a:gd name="connsiteY42" fmla="*/ 2067421 h 2124571"/>
              <a:gd name="connsiteX43" fmla="*/ 1885950 w 2192524"/>
              <a:gd name="connsiteY43" fmla="*/ 2057896 h 2124571"/>
              <a:gd name="connsiteX44" fmla="*/ 2028825 w 2192524"/>
              <a:gd name="connsiteY44" fmla="*/ 2038846 h 2124571"/>
              <a:gd name="connsiteX45" fmla="*/ 2009775 w 2192524"/>
              <a:gd name="connsiteY45" fmla="*/ 1762621 h 2124571"/>
              <a:gd name="connsiteX46" fmla="*/ 2028825 w 2192524"/>
              <a:gd name="connsiteY46" fmla="*/ 1353046 h 2124571"/>
              <a:gd name="connsiteX47" fmla="*/ 2047875 w 2192524"/>
              <a:gd name="connsiteY47" fmla="*/ 1286371 h 2124571"/>
              <a:gd name="connsiteX48" fmla="*/ 2076450 w 2192524"/>
              <a:gd name="connsiteY48" fmla="*/ 1267321 h 2124571"/>
              <a:gd name="connsiteX49" fmla="*/ 2085975 w 2192524"/>
              <a:gd name="connsiteY49" fmla="*/ 1238746 h 2124571"/>
              <a:gd name="connsiteX50" fmla="*/ 2105025 w 2192524"/>
              <a:gd name="connsiteY50" fmla="*/ 1210171 h 2124571"/>
              <a:gd name="connsiteX51" fmla="*/ 2143125 w 2192524"/>
              <a:gd name="connsiteY51" fmla="*/ 1124446 h 2124571"/>
              <a:gd name="connsiteX52" fmla="*/ 2171700 w 2192524"/>
              <a:gd name="connsiteY52" fmla="*/ 1010146 h 2124571"/>
              <a:gd name="connsiteX53" fmla="*/ 2181225 w 2192524"/>
              <a:gd name="connsiteY53" fmla="*/ 972046 h 2124571"/>
              <a:gd name="connsiteX54" fmla="*/ 2181225 w 2192524"/>
              <a:gd name="connsiteY54" fmla="*/ 600571 h 2124571"/>
              <a:gd name="connsiteX55" fmla="*/ 2171700 w 2192524"/>
              <a:gd name="connsiteY55" fmla="*/ 562471 h 2124571"/>
              <a:gd name="connsiteX56" fmla="*/ 2152650 w 2192524"/>
              <a:gd name="connsiteY56" fmla="*/ 371971 h 2124571"/>
              <a:gd name="connsiteX57" fmla="*/ 2133600 w 2192524"/>
              <a:gd name="connsiteY57" fmla="*/ 295771 h 2124571"/>
              <a:gd name="connsiteX58" fmla="*/ 2114550 w 2192524"/>
              <a:gd name="connsiteY58" fmla="*/ 267196 h 2124571"/>
              <a:gd name="connsiteX59" fmla="*/ 2000250 w 2192524"/>
              <a:gd name="connsiteY59" fmla="*/ 162421 h 2124571"/>
              <a:gd name="connsiteX60" fmla="*/ 1838325 w 2192524"/>
              <a:gd name="connsiteY60" fmla="*/ 181471 h 2124571"/>
              <a:gd name="connsiteX61" fmla="*/ 1809750 w 2192524"/>
              <a:gd name="connsiteY61" fmla="*/ 200521 h 2124571"/>
              <a:gd name="connsiteX62" fmla="*/ 1752600 w 2192524"/>
              <a:gd name="connsiteY62" fmla="*/ 219571 h 2124571"/>
              <a:gd name="connsiteX63" fmla="*/ 1724025 w 2192524"/>
              <a:gd name="connsiteY63" fmla="*/ 210046 h 2124571"/>
              <a:gd name="connsiteX64" fmla="*/ 1552575 w 2192524"/>
              <a:gd name="connsiteY64" fmla="*/ 229096 h 2124571"/>
              <a:gd name="connsiteX65" fmla="*/ 1495425 w 2192524"/>
              <a:gd name="connsiteY65" fmla="*/ 248146 h 2124571"/>
              <a:gd name="connsiteX66" fmla="*/ 1438275 w 2192524"/>
              <a:gd name="connsiteY66" fmla="*/ 286246 h 2124571"/>
              <a:gd name="connsiteX67" fmla="*/ 1409700 w 2192524"/>
              <a:gd name="connsiteY67" fmla="*/ 295771 h 2124571"/>
              <a:gd name="connsiteX68" fmla="*/ 1343025 w 2192524"/>
              <a:gd name="connsiteY68" fmla="*/ 324346 h 2124571"/>
              <a:gd name="connsiteX69" fmla="*/ 1266825 w 2192524"/>
              <a:gd name="connsiteY69" fmla="*/ 314821 h 2124571"/>
              <a:gd name="connsiteX70" fmla="*/ 1209675 w 2192524"/>
              <a:gd name="connsiteY70" fmla="*/ 276721 h 2124571"/>
              <a:gd name="connsiteX71" fmla="*/ 1152525 w 2192524"/>
              <a:gd name="connsiteY71" fmla="*/ 248146 h 2124571"/>
              <a:gd name="connsiteX72" fmla="*/ 1133475 w 2192524"/>
              <a:gd name="connsiteY72" fmla="*/ 219571 h 2124571"/>
              <a:gd name="connsiteX73" fmla="*/ 1076325 w 2192524"/>
              <a:gd name="connsiteY73" fmla="*/ 200521 h 2124571"/>
              <a:gd name="connsiteX74" fmla="*/ 962025 w 2192524"/>
              <a:gd name="connsiteY74" fmla="*/ 162421 h 2124571"/>
              <a:gd name="connsiteX75" fmla="*/ 876300 w 2192524"/>
              <a:gd name="connsiteY75" fmla="*/ 133846 h 2124571"/>
              <a:gd name="connsiteX76" fmla="*/ 847725 w 2192524"/>
              <a:gd name="connsiteY76" fmla="*/ 124321 h 2124571"/>
              <a:gd name="connsiteX77" fmla="*/ 790575 w 2192524"/>
              <a:gd name="connsiteY77" fmla="*/ 86221 h 2124571"/>
              <a:gd name="connsiteX78" fmla="*/ 704850 w 2192524"/>
              <a:gd name="connsiteY78" fmla="*/ 29071 h 2124571"/>
              <a:gd name="connsiteX79" fmla="*/ 647700 w 2192524"/>
              <a:gd name="connsiteY79" fmla="*/ 496 h 2124571"/>
              <a:gd name="connsiteX80" fmla="*/ 619125 w 2192524"/>
              <a:gd name="connsiteY80" fmla="*/ 29071 h 2124571"/>
              <a:gd name="connsiteX0" fmla="*/ 619125 w 2192524"/>
              <a:gd name="connsiteY0" fmla="*/ 29071 h 2124571"/>
              <a:gd name="connsiteX1" fmla="*/ 561975 w 2192524"/>
              <a:gd name="connsiteY1" fmla="*/ 162421 h 2124571"/>
              <a:gd name="connsiteX2" fmla="*/ 542925 w 2192524"/>
              <a:gd name="connsiteY2" fmla="*/ 219571 h 2124571"/>
              <a:gd name="connsiteX3" fmla="*/ 514350 w 2192524"/>
              <a:gd name="connsiteY3" fmla="*/ 305296 h 2124571"/>
              <a:gd name="connsiteX4" fmla="*/ 504825 w 2192524"/>
              <a:gd name="connsiteY4" fmla="*/ 333871 h 2124571"/>
              <a:gd name="connsiteX5" fmla="*/ 495300 w 2192524"/>
              <a:gd name="connsiteY5" fmla="*/ 362446 h 2124571"/>
              <a:gd name="connsiteX6" fmla="*/ 476250 w 2192524"/>
              <a:gd name="connsiteY6" fmla="*/ 438646 h 2124571"/>
              <a:gd name="connsiteX7" fmla="*/ 457200 w 2192524"/>
              <a:gd name="connsiteY7" fmla="*/ 467221 h 2124571"/>
              <a:gd name="connsiteX8" fmla="*/ 428625 w 2192524"/>
              <a:gd name="connsiteY8" fmla="*/ 581521 h 2124571"/>
              <a:gd name="connsiteX9" fmla="*/ 419100 w 2192524"/>
              <a:gd name="connsiteY9" fmla="*/ 610096 h 2124571"/>
              <a:gd name="connsiteX10" fmla="*/ 400050 w 2192524"/>
              <a:gd name="connsiteY10" fmla="*/ 638671 h 2124571"/>
              <a:gd name="connsiteX11" fmla="*/ 381000 w 2192524"/>
              <a:gd name="connsiteY11" fmla="*/ 695821 h 2124571"/>
              <a:gd name="connsiteX12" fmla="*/ 361950 w 2192524"/>
              <a:gd name="connsiteY12" fmla="*/ 724396 h 2124571"/>
              <a:gd name="connsiteX13" fmla="*/ 352425 w 2192524"/>
              <a:gd name="connsiteY13" fmla="*/ 752971 h 2124571"/>
              <a:gd name="connsiteX14" fmla="*/ 285750 w 2192524"/>
              <a:gd name="connsiteY14" fmla="*/ 838696 h 2124571"/>
              <a:gd name="connsiteX15" fmla="*/ 276225 w 2192524"/>
              <a:gd name="connsiteY15" fmla="*/ 867271 h 2124571"/>
              <a:gd name="connsiteX16" fmla="*/ 257175 w 2192524"/>
              <a:gd name="connsiteY16" fmla="*/ 981571 h 2124571"/>
              <a:gd name="connsiteX17" fmla="*/ 228600 w 2192524"/>
              <a:gd name="connsiteY17" fmla="*/ 1076821 h 2124571"/>
              <a:gd name="connsiteX18" fmla="*/ 219075 w 2192524"/>
              <a:gd name="connsiteY18" fmla="*/ 1105396 h 2124571"/>
              <a:gd name="connsiteX19" fmla="*/ 200025 w 2192524"/>
              <a:gd name="connsiteY19" fmla="*/ 1133971 h 2124571"/>
              <a:gd name="connsiteX20" fmla="*/ 190500 w 2192524"/>
              <a:gd name="connsiteY20" fmla="*/ 1219696 h 2124571"/>
              <a:gd name="connsiteX21" fmla="*/ 171450 w 2192524"/>
              <a:gd name="connsiteY21" fmla="*/ 1276846 h 2124571"/>
              <a:gd name="connsiteX22" fmla="*/ 152400 w 2192524"/>
              <a:gd name="connsiteY22" fmla="*/ 1400671 h 2124571"/>
              <a:gd name="connsiteX23" fmla="*/ 123825 w 2192524"/>
              <a:gd name="connsiteY23" fmla="*/ 1457821 h 2124571"/>
              <a:gd name="connsiteX24" fmla="*/ 104775 w 2192524"/>
              <a:gd name="connsiteY24" fmla="*/ 1524496 h 2124571"/>
              <a:gd name="connsiteX25" fmla="*/ 95250 w 2192524"/>
              <a:gd name="connsiteY25" fmla="*/ 1572121 h 2124571"/>
              <a:gd name="connsiteX26" fmla="*/ 85725 w 2192524"/>
              <a:gd name="connsiteY26" fmla="*/ 1648321 h 2124571"/>
              <a:gd name="connsiteX27" fmla="*/ 66675 w 2192524"/>
              <a:gd name="connsiteY27" fmla="*/ 1705471 h 2124571"/>
              <a:gd name="connsiteX28" fmla="*/ 57150 w 2192524"/>
              <a:gd name="connsiteY28" fmla="*/ 1734046 h 2124571"/>
              <a:gd name="connsiteX29" fmla="*/ 38100 w 2192524"/>
              <a:gd name="connsiteY29" fmla="*/ 1762621 h 2124571"/>
              <a:gd name="connsiteX30" fmla="*/ 19050 w 2192524"/>
              <a:gd name="connsiteY30" fmla="*/ 1829296 h 2124571"/>
              <a:gd name="connsiteX31" fmla="*/ 9525 w 2192524"/>
              <a:gd name="connsiteY31" fmla="*/ 1867396 h 2124571"/>
              <a:gd name="connsiteX32" fmla="*/ 0 w 2192524"/>
              <a:gd name="connsiteY32" fmla="*/ 2029321 h 2124571"/>
              <a:gd name="connsiteX33" fmla="*/ 9525 w 2192524"/>
              <a:gd name="connsiteY33" fmla="*/ 2057896 h 2124571"/>
              <a:gd name="connsiteX34" fmla="*/ 47625 w 2192524"/>
              <a:gd name="connsiteY34" fmla="*/ 2067421 h 2124571"/>
              <a:gd name="connsiteX35" fmla="*/ 723900 w 2192524"/>
              <a:gd name="connsiteY35" fmla="*/ 2076946 h 2124571"/>
              <a:gd name="connsiteX36" fmla="*/ 800100 w 2192524"/>
              <a:gd name="connsiteY36" fmla="*/ 2086471 h 2124571"/>
              <a:gd name="connsiteX37" fmla="*/ 828675 w 2192524"/>
              <a:gd name="connsiteY37" fmla="*/ 2095996 h 2124571"/>
              <a:gd name="connsiteX38" fmla="*/ 914400 w 2192524"/>
              <a:gd name="connsiteY38" fmla="*/ 2105521 h 2124571"/>
              <a:gd name="connsiteX39" fmla="*/ 1352550 w 2192524"/>
              <a:gd name="connsiteY39" fmla="*/ 2124571 h 2124571"/>
              <a:gd name="connsiteX40" fmla="*/ 1743075 w 2192524"/>
              <a:gd name="connsiteY40" fmla="*/ 2105521 h 2124571"/>
              <a:gd name="connsiteX41" fmla="*/ 1800225 w 2192524"/>
              <a:gd name="connsiteY41" fmla="*/ 2086471 h 2124571"/>
              <a:gd name="connsiteX42" fmla="*/ 1857375 w 2192524"/>
              <a:gd name="connsiteY42" fmla="*/ 2067421 h 2124571"/>
              <a:gd name="connsiteX43" fmla="*/ 1885950 w 2192524"/>
              <a:gd name="connsiteY43" fmla="*/ 2057896 h 2124571"/>
              <a:gd name="connsiteX44" fmla="*/ 2028825 w 2192524"/>
              <a:gd name="connsiteY44" fmla="*/ 2038846 h 2124571"/>
              <a:gd name="connsiteX45" fmla="*/ 2009775 w 2192524"/>
              <a:gd name="connsiteY45" fmla="*/ 1762621 h 2124571"/>
              <a:gd name="connsiteX46" fmla="*/ 2028825 w 2192524"/>
              <a:gd name="connsiteY46" fmla="*/ 1353046 h 2124571"/>
              <a:gd name="connsiteX47" fmla="*/ 2047875 w 2192524"/>
              <a:gd name="connsiteY47" fmla="*/ 1286371 h 2124571"/>
              <a:gd name="connsiteX48" fmla="*/ 2076450 w 2192524"/>
              <a:gd name="connsiteY48" fmla="*/ 1267321 h 2124571"/>
              <a:gd name="connsiteX49" fmla="*/ 2085975 w 2192524"/>
              <a:gd name="connsiteY49" fmla="*/ 1238746 h 2124571"/>
              <a:gd name="connsiteX50" fmla="*/ 2105025 w 2192524"/>
              <a:gd name="connsiteY50" fmla="*/ 1210171 h 2124571"/>
              <a:gd name="connsiteX51" fmla="*/ 2143125 w 2192524"/>
              <a:gd name="connsiteY51" fmla="*/ 1124446 h 2124571"/>
              <a:gd name="connsiteX52" fmla="*/ 2171700 w 2192524"/>
              <a:gd name="connsiteY52" fmla="*/ 1010146 h 2124571"/>
              <a:gd name="connsiteX53" fmla="*/ 2181225 w 2192524"/>
              <a:gd name="connsiteY53" fmla="*/ 972046 h 2124571"/>
              <a:gd name="connsiteX54" fmla="*/ 2181225 w 2192524"/>
              <a:gd name="connsiteY54" fmla="*/ 600571 h 2124571"/>
              <a:gd name="connsiteX55" fmla="*/ 2171700 w 2192524"/>
              <a:gd name="connsiteY55" fmla="*/ 562471 h 2124571"/>
              <a:gd name="connsiteX56" fmla="*/ 2152650 w 2192524"/>
              <a:gd name="connsiteY56" fmla="*/ 371971 h 2124571"/>
              <a:gd name="connsiteX57" fmla="*/ 2133600 w 2192524"/>
              <a:gd name="connsiteY57" fmla="*/ 295771 h 2124571"/>
              <a:gd name="connsiteX58" fmla="*/ 2000250 w 2192524"/>
              <a:gd name="connsiteY58" fmla="*/ 162421 h 2124571"/>
              <a:gd name="connsiteX59" fmla="*/ 1838325 w 2192524"/>
              <a:gd name="connsiteY59" fmla="*/ 181471 h 2124571"/>
              <a:gd name="connsiteX60" fmla="*/ 1809750 w 2192524"/>
              <a:gd name="connsiteY60" fmla="*/ 200521 h 2124571"/>
              <a:gd name="connsiteX61" fmla="*/ 1752600 w 2192524"/>
              <a:gd name="connsiteY61" fmla="*/ 219571 h 2124571"/>
              <a:gd name="connsiteX62" fmla="*/ 1724025 w 2192524"/>
              <a:gd name="connsiteY62" fmla="*/ 210046 h 2124571"/>
              <a:gd name="connsiteX63" fmla="*/ 1552575 w 2192524"/>
              <a:gd name="connsiteY63" fmla="*/ 229096 h 2124571"/>
              <a:gd name="connsiteX64" fmla="*/ 1495425 w 2192524"/>
              <a:gd name="connsiteY64" fmla="*/ 248146 h 2124571"/>
              <a:gd name="connsiteX65" fmla="*/ 1438275 w 2192524"/>
              <a:gd name="connsiteY65" fmla="*/ 286246 h 2124571"/>
              <a:gd name="connsiteX66" fmla="*/ 1409700 w 2192524"/>
              <a:gd name="connsiteY66" fmla="*/ 295771 h 2124571"/>
              <a:gd name="connsiteX67" fmla="*/ 1343025 w 2192524"/>
              <a:gd name="connsiteY67" fmla="*/ 324346 h 2124571"/>
              <a:gd name="connsiteX68" fmla="*/ 1266825 w 2192524"/>
              <a:gd name="connsiteY68" fmla="*/ 314821 h 2124571"/>
              <a:gd name="connsiteX69" fmla="*/ 1209675 w 2192524"/>
              <a:gd name="connsiteY69" fmla="*/ 276721 h 2124571"/>
              <a:gd name="connsiteX70" fmla="*/ 1152525 w 2192524"/>
              <a:gd name="connsiteY70" fmla="*/ 248146 h 2124571"/>
              <a:gd name="connsiteX71" fmla="*/ 1133475 w 2192524"/>
              <a:gd name="connsiteY71" fmla="*/ 219571 h 2124571"/>
              <a:gd name="connsiteX72" fmla="*/ 1076325 w 2192524"/>
              <a:gd name="connsiteY72" fmla="*/ 200521 h 2124571"/>
              <a:gd name="connsiteX73" fmla="*/ 962025 w 2192524"/>
              <a:gd name="connsiteY73" fmla="*/ 162421 h 2124571"/>
              <a:gd name="connsiteX74" fmla="*/ 876300 w 2192524"/>
              <a:gd name="connsiteY74" fmla="*/ 133846 h 2124571"/>
              <a:gd name="connsiteX75" fmla="*/ 847725 w 2192524"/>
              <a:gd name="connsiteY75" fmla="*/ 124321 h 2124571"/>
              <a:gd name="connsiteX76" fmla="*/ 790575 w 2192524"/>
              <a:gd name="connsiteY76" fmla="*/ 86221 h 2124571"/>
              <a:gd name="connsiteX77" fmla="*/ 704850 w 2192524"/>
              <a:gd name="connsiteY77" fmla="*/ 29071 h 2124571"/>
              <a:gd name="connsiteX78" fmla="*/ 647700 w 2192524"/>
              <a:gd name="connsiteY78" fmla="*/ 496 h 2124571"/>
              <a:gd name="connsiteX79" fmla="*/ 619125 w 2192524"/>
              <a:gd name="connsiteY79" fmla="*/ 29071 h 2124571"/>
              <a:gd name="connsiteX0" fmla="*/ 619125 w 2192524"/>
              <a:gd name="connsiteY0" fmla="*/ 29071 h 2124571"/>
              <a:gd name="connsiteX1" fmla="*/ 561975 w 2192524"/>
              <a:gd name="connsiteY1" fmla="*/ 162421 h 2124571"/>
              <a:gd name="connsiteX2" fmla="*/ 542925 w 2192524"/>
              <a:gd name="connsiteY2" fmla="*/ 219571 h 2124571"/>
              <a:gd name="connsiteX3" fmla="*/ 514350 w 2192524"/>
              <a:gd name="connsiteY3" fmla="*/ 305296 h 2124571"/>
              <a:gd name="connsiteX4" fmla="*/ 504825 w 2192524"/>
              <a:gd name="connsiteY4" fmla="*/ 333871 h 2124571"/>
              <a:gd name="connsiteX5" fmla="*/ 495300 w 2192524"/>
              <a:gd name="connsiteY5" fmla="*/ 362446 h 2124571"/>
              <a:gd name="connsiteX6" fmla="*/ 476250 w 2192524"/>
              <a:gd name="connsiteY6" fmla="*/ 438646 h 2124571"/>
              <a:gd name="connsiteX7" fmla="*/ 457200 w 2192524"/>
              <a:gd name="connsiteY7" fmla="*/ 467221 h 2124571"/>
              <a:gd name="connsiteX8" fmla="*/ 428625 w 2192524"/>
              <a:gd name="connsiteY8" fmla="*/ 581521 h 2124571"/>
              <a:gd name="connsiteX9" fmla="*/ 419100 w 2192524"/>
              <a:gd name="connsiteY9" fmla="*/ 610096 h 2124571"/>
              <a:gd name="connsiteX10" fmla="*/ 400050 w 2192524"/>
              <a:gd name="connsiteY10" fmla="*/ 638671 h 2124571"/>
              <a:gd name="connsiteX11" fmla="*/ 381000 w 2192524"/>
              <a:gd name="connsiteY11" fmla="*/ 695821 h 2124571"/>
              <a:gd name="connsiteX12" fmla="*/ 361950 w 2192524"/>
              <a:gd name="connsiteY12" fmla="*/ 724396 h 2124571"/>
              <a:gd name="connsiteX13" fmla="*/ 352425 w 2192524"/>
              <a:gd name="connsiteY13" fmla="*/ 752971 h 2124571"/>
              <a:gd name="connsiteX14" fmla="*/ 285750 w 2192524"/>
              <a:gd name="connsiteY14" fmla="*/ 838696 h 2124571"/>
              <a:gd name="connsiteX15" fmla="*/ 276225 w 2192524"/>
              <a:gd name="connsiteY15" fmla="*/ 867271 h 2124571"/>
              <a:gd name="connsiteX16" fmla="*/ 257175 w 2192524"/>
              <a:gd name="connsiteY16" fmla="*/ 981571 h 2124571"/>
              <a:gd name="connsiteX17" fmla="*/ 228600 w 2192524"/>
              <a:gd name="connsiteY17" fmla="*/ 1076821 h 2124571"/>
              <a:gd name="connsiteX18" fmla="*/ 219075 w 2192524"/>
              <a:gd name="connsiteY18" fmla="*/ 1105396 h 2124571"/>
              <a:gd name="connsiteX19" fmla="*/ 200025 w 2192524"/>
              <a:gd name="connsiteY19" fmla="*/ 1133971 h 2124571"/>
              <a:gd name="connsiteX20" fmla="*/ 190500 w 2192524"/>
              <a:gd name="connsiteY20" fmla="*/ 1219696 h 2124571"/>
              <a:gd name="connsiteX21" fmla="*/ 171450 w 2192524"/>
              <a:gd name="connsiteY21" fmla="*/ 1276846 h 2124571"/>
              <a:gd name="connsiteX22" fmla="*/ 152400 w 2192524"/>
              <a:gd name="connsiteY22" fmla="*/ 1400671 h 2124571"/>
              <a:gd name="connsiteX23" fmla="*/ 123825 w 2192524"/>
              <a:gd name="connsiteY23" fmla="*/ 1457821 h 2124571"/>
              <a:gd name="connsiteX24" fmla="*/ 104775 w 2192524"/>
              <a:gd name="connsiteY24" fmla="*/ 1524496 h 2124571"/>
              <a:gd name="connsiteX25" fmla="*/ 95250 w 2192524"/>
              <a:gd name="connsiteY25" fmla="*/ 1572121 h 2124571"/>
              <a:gd name="connsiteX26" fmla="*/ 85725 w 2192524"/>
              <a:gd name="connsiteY26" fmla="*/ 1648321 h 2124571"/>
              <a:gd name="connsiteX27" fmla="*/ 66675 w 2192524"/>
              <a:gd name="connsiteY27" fmla="*/ 1705471 h 2124571"/>
              <a:gd name="connsiteX28" fmla="*/ 57150 w 2192524"/>
              <a:gd name="connsiteY28" fmla="*/ 1734046 h 2124571"/>
              <a:gd name="connsiteX29" fmla="*/ 38100 w 2192524"/>
              <a:gd name="connsiteY29" fmla="*/ 1762621 h 2124571"/>
              <a:gd name="connsiteX30" fmla="*/ 19050 w 2192524"/>
              <a:gd name="connsiteY30" fmla="*/ 1829296 h 2124571"/>
              <a:gd name="connsiteX31" fmla="*/ 9525 w 2192524"/>
              <a:gd name="connsiteY31" fmla="*/ 1867396 h 2124571"/>
              <a:gd name="connsiteX32" fmla="*/ 0 w 2192524"/>
              <a:gd name="connsiteY32" fmla="*/ 2029321 h 2124571"/>
              <a:gd name="connsiteX33" fmla="*/ 9525 w 2192524"/>
              <a:gd name="connsiteY33" fmla="*/ 2057896 h 2124571"/>
              <a:gd name="connsiteX34" fmla="*/ 47625 w 2192524"/>
              <a:gd name="connsiteY34" fmla="*/ 2067421 h 2124571"/>
              <a:gd name="connsiteX35" fmla="*/ 723900 w 2192524"/>
              <a:gd name="connsiteY35" fmla="*/ 2076946 h 2124571"/>
              <a:gd name="connsiteX36" fmla="*/ 800100 w 2192524"/>
              <a:gd name="connsiteY36" fmla="*/ 2086471 h 2124571"/>
              <a:gd name="connsiteX37" fmla="*/ 828675 w 2192524"/>
              <a:gd name="connsiteY37" fmla="*/ 2095996 h 2124571"/>
              <a:gd name="connsiteX38" fmla="*/ 914400 w 2192524"/>
              <a:gd name="connsiteY38" fmla="*/ 2105521 h 2124571"/>
              <a:gd name="connsiteX39" fmla="*/ 1352550 w 2192524"/>
              <a:gd name="connsiteY39" fmla="*/ 2124571 h 2124571"/>
              <a:gd name="connsiteX40" fmla="*/ 1743075 w 2192524"/>
              <a:gd name="connsiteY40" fmla="*/ 2105521 h 2124571"/>
              <a:gd name="connsiteX41" fmla="*/ 1800225 w 2192524"/>
              <a:gd name="connsiteY41" fmla="*/ 2086471 h 2124571"/>
              <a:gd name="connsiteX42" fmla="*/ 1857375 w 2192524"/>
              <a:gd name="connsiteY42" fmla="*/ 2067421 h 2124571"/>
              <a:gd name="connsiteX43" fmla="*/ 1885950 w 2192524"/>
              <a:gd name="connsiteY43" fmla="*/ 2057896 h 2124571"/>
              <a:gd name="connsiteX44" fmla="*/ 2028825 w 2192524"/>
              <a:gd name="connsiteY44" fmla="*/ 2038846 h 2124571"/>
              <a:gd name="connsiteX45" fmla="*/ 2009775 w 2192524"/>
              <a:gd name="connsiteY45" fmla="*/ 1762621 h 2124571"/>
              <a:gd name="connsiteX46" fmla="*/ 2028825 w 2192524"/>
              <a:gd name="connsiteY46" fmla="*/ 1353046 h 2124571"/>
              <a:gd name="connsiteX47" fmla="*/ 2047875 w 2192524"/>
              <a:gd name="connsiteY47" fmla="*/ 1286371 h 2124571"/>
              <a:gd name="connsiteX48" fmla="*/ 2076450 w 2192524"/>
              <a:gd name="connsiteY48" fmla="*/ 1267321 h 2124571"/>
              <a:gd name="connsiteX49" fmla="*/ 2085975 w 2192524"/>
              <a:gd name="connsiteY49" fmla="*/ 1238746 h 2124571"/>
              <a:gd name="connsiteX50" fmla="*/ 2105025 w 2192524"/>
              <a:gd name="connsiteY50" fmla="*/ 1210171 h 2124571"/>
              <a:gd name="connsiteX51" fmla="*/ 2143125 w 2192524"/>
              <a:gd name="connsiteY51" fmla="*/ 1124446 h 2124571"/>
              <a:gd name="connsiteX52" fmla="*/ 2171700 w 2192524"/>
              <a:gd name="connsiteY52" fmla="*/ 1010146 h 2124571"/>
              <a:gd name="connsiteX53" fmla="*/ 2181225 w 2192524"/>
              <a:gd name="connsiteY53" fmla="*/ 972046 h 2124571"/>
              <a:gd name="connsiteX54" fmla="*/ 2181225 w 2192524"/>
              <a:gd name="connsiteY54" fmla="*/ 600571 h 2124571"/>
              <a:gd name="connsiteX55" fmla="*/ 2171700 w 2192524"/>
              <a:gd name="connsiteY55" fmla="*/ 562471 h 2124571"/>
              <a:gd name="connsiteX56" fmla="*/ 2152650 w 2192524"/>
              <a:gd name="connsiteY56" fmla="*/ 371971 h 2124571"/>
              <a:gd name="connsiteX57" fmla="*/ 2000250 w 2192524"/>
              <a:gd name="connsiteY57" fmla="*/ 162421 h 2124571"/>
              <a:gd name="connsiteX58" fmla="*/ 1838325 w 2192524"/>
              <a:gd name="connsiteY58" fmla="*/ 181471 h 2124571"/>
              <a:gd name="connsiteX59" fmla="*/ 1809750 w 2192524"/>
              <a:gd name="connsiteY59" fmla="*/ 200521 h 2124571"/>
              <a:gd name="connsiteX60" fmla="*/ 1752600 w 2192524"/>
              <a:gd name="connsiteY60" fmla="*/ 219571 h 2124571"/>
              <a:gd name="connsiteX61" fmla="*/ 1724025 w 2192524"/>
              <a:gd name="connsiteY61" fmla="*/ 210046 h 2124571"/>
              <a:gd name="connsiteX62" fmla="*/ 1552575 w 2192524"/>
              <a:gd name="connsiteY62" fmla="*/ 229096 h 2124571"/>
              <a:gd name="connsiteX63" fmla="*/ 1495425 w 2192524"/>
              <a:gd name="connsiteY63" fmla="*/ 248146 h 2124571"/>
              <a:gd name="connsiteX64" fmla="*/ 1438275 w 2192524"/>
              <a:gd name="connsiteY64" fmla="*/ 286246 h 2124571"/>
              <a:gd name="connsiteX65" fmla="*/ 1409700 w 2192524"/>
              <a:gd name="connsiteY65" fmla="*/ 295771 h 2124571"/>
              <a:gd name="connsiteX66" fmla="*/ 1343025 w 2192524"/>
              <a:gd name="connsiteY66" fmla="*/ 324346 h 2124571"/>
              <a:gd name="connsiteX67" fmla="*/ 1266825 w 2192524"/>
              <a:gd name="connsiteY67" fmla="*/ 314821 h 2124571"/>
              <a:gd name="connsiteX68" fmla="*/ 1209675 w 2192524"/>
              <a:gd name="connsiteY68" fmla="*/ 276721 h 2124571"/>
              <a:gd name="connsiteX69" fmla="*/ 1152525 w 2192524"/>
              <a:gd name="connsiteY69" fmla="*/ 248146 h 2124571"/>
              <a:gd name="connsiteX70" fmla="*/ 1133475 w 2192524"/>
              <a:gd name="connsiteY70" fmla="*/ 219571 h 2124571"/>
              <a:gd name="connsiteX71" fmla="*/ 1076325 w 2192524"/>
              <a:gd name="connsiteY71" fmla="*/ 200521 h 2124571"/>
              <a:gd name="connsiteX72" fmla="*/ 962025 w 2192524"/>
              <a:gd name="connsiteY72" fmla="*/ 162421 h 2124571"/>
              <a:gd name="connsiteX73" fmla="*/ 876300 w 2192524"/>
              <a:gd name="connsiteY73" fmla="*/ 133846 h 2124571"/>
              <a:gd name="connsiteX74" fmla="*/ 847725 w 2192524"/>
              <a:gd name="connsiteY74" fmla="*/ 124321 h 2124571"/>
              <a:gd name="connsiteX75" fmla="*/ 790575 w 2192524"/>
              <a:gd name="connsiteY75" fmla="*/ 86221 h 2124571"/>
              <a:gd name="connsiteX76" fmla="*/ 704850 w 2192524"/>
              <a:gd name="connsiteY76" fmla="*/ 29071 h 2124571"/>
              <a:gd name="connsiteX77" fmla="*/ 647700 w 2192524"/>
              <a:gd name="connsiteY77" fmla="*/ 496 h 2124571"/>
              <a:gd name="connsiteX78" fmla="*/ 619125 w 2192524"/>
              <a:gd name="connsiteY78" fmla="*/ 29071 h 2124571"/>
              <a:gd name="connsiteX0" fmla="*/ 619125 w 2192524"/>
              <a:gd name="connsiteY0" fmla="*/ 29071 h 2124571"/>
              <a:gd name="connsiteX1" fmla="*/ 561975 w 2192524"/>
              <a:gd name="connsiteY1" fmla="*/ 162421 h 2124571"/>
              <a:gd name="connsiteX2" fmla="*/ 542925 w 2192524"/>
              <a:gd name="connsiteY2" fmla="*/ 219571 h 2124571"/>
              <a:gd name="connsiteX3" fmla="*/ 514350 w 2192524"/>
              <a:gd name="connsiteY3" fmla="*/ 305296 h 2124571"/>
              <a:gd name="connsiteX4" fmla="*/ 504825 w 2192524"/>
              <a:gd name="connsiteY4" fmla="*/ 333871 h 2124571"/>
              <a:gd name="connsiteX5" fmla="*/ 495300 w 2192524"/>
              <a:gd name="connsiteY5" fmla="*/ 362446 h 2124571"/>
              <a:gd name="connsiteX6" fmla="*/ 476250 w 2192524"/>
              <a:gd name="connsiteY6" fmla="*/ 438646 h 2124571"/>
              <a:gd name="connsiteX7" fmla="*/ 457200 w 2192524"/>
              <a:gd name="connsiteY7" fmla="*/ 467221 h 2124571"/>
              <a:gd name="connsiteX8" fmla="*/ 428625 w 2192524"/>
              <a:gd name="connsiteY8" fmla="*/ 581521 h 2124571"/>
              <a:gd name="connsiteX9" fmla="*/ 419100 w 2192524"/>
              <a:gd name="connsiteY9" fmla="*/ 610096 h 2124571"/>
              <a:gd name="connsiteX10" fmla="*/ 400050 w 2192524"/>
              <a:gd name="connsiteY10" fmla="*/ 638671 h 2124571"/>
              <a:gd name="connsiteX11" fmla="*/ 381000 w 2192524"/>
              <a:gd name="connsiteY11" fmla="*/ 695821 h 2124571"/>
              <a:gd name="connsiteX12" fmla="*/ 361950 w 2192524"/>
              <a:gd name="connsiteY12" fmla="*/ 724396 h 2124571"/>
              <a:gd name="connsiteX13" fmla="*/ 352425 w 2192524"/>
              <a:gd name="connsiteY13" fmla="*/ 752971 h 2124571"/>
              <a:gd name="connsiteX14" fmla="*/ 285750 w 2192524"/>
              <a:gd name="connsiteY14" fmla="*/ 838696 h 2124571"/>
              <a:gd name="connsiteX15" fmla="*/ 276225 w 2192524"/>
              <a:gd name="connsiteY15" fmla="*/ 867271 h 2124571"/>
              <a:gd name="connsiteX16" fmla="*/ 257175 w 2192524"/>
              <a:gd name="connsiteY16" fmla="*/ 981571 h 2124571"/>
              <a:gd name="connsiteX17" fmla="*/ 228600 w 2192524"/>
              <a:gd name="connsiteY17" fmla="*/ 1076821 h 2124571"/>
              <a:gd name="connsiteX18" fmla="*/ 219075 w 2192524"/>
              <a:gd name="connsiteY18" fmla="*/ 1105396 h 2124571"/>
              <a:gd name="connsiteX19" fmla="*/ 200025 w 2192524"/>
              <a:gd name="connsiteY19" fmla="*/ 1133971 h 2124571"/>
              <a:gd name="connsiteX20" fmla="*/ 190500 w 2192524"/>
              <a:gd name="connsiteY20" fmla="*/ 1219696 h 2124571"/>
              <a:gd name="connsiteX21" fmla="*/ 171450 w 2192524"/>
              <a:gd name="connsiteY21" fmla="*/ 1276846 h 2124571"/>
              <a:gd name="connsiteX22" fmla="*/ 152400 w 2192524"/>
              <a:gd name="connsiteY22" fmla="*/ 1400671 h 2124571"/>
              <a:gd name="connsiteX23" fmla="*/ 123825 w 2192524"/>
              <a:gd name="connsiteY23" fmla="*/ 1457821 h 2124571"/>
              <a:gd name="connsiteX24" fmla="*/ 104775 w 2192524"/>
              <a:gd name="connsiteY24" fmla="*/ 1524496 h 2124571"/>
              <a:gd name="connsiteX25" fmla="*/ 95250 w 2192524"/>
              <a:gd name="connsiteY25" fmla="*/ 1572121 h 2124571"/>
              <a:gd name="connsiteX26" fmla="*/ 85725 w 2192524"/>
              <a:gd name="connsiteY26" fmla="*/ 1648321 h 2124571"/>
              <a:gd name="connsiteX27" fmla="*/ 66675 w 2192524"/>
              <a:gd name="connsiteY27" fmla="*/ 1705471 h 2124571"/>
              <a:gd name="connsiteX28" fmla="*/ 57150 w 2192524"/>
              <a:gd name="connsiteY28" fmla="*/ 1734046 h 2124571"/>
              <a:gd name="connsiteX29" fmla="*/ 38100 w 2192524"/>
              <a:gd name="connsiteY29" fmla="*/ 1762621 h 2124571"/>
              <a:gd name="connsiteX30" fmla="*/ 19050 w 2192524"/>
              <a:gd name="connsiteY30" fmla="*/ 1829296 h 2124571"/>
              <a:gd name="connsiteX31" fmla="*/ 9525 w 2192524"/>
              <a:gd name="connsiteY31" fmla="*/ 1867396 h 2124571"/>
              <a:gd name="connsiteX32" fmla="*/ 0 w 2192524"/>
              <a:gd name="connsiteY32" fmla="*/ 2029321 h 2124571"/>
              <a:gd name="connsiteX33" fmla="*/ 9525 w 2192524"/>
              <a:gd name="connsiteY33" fmla="*/ 2057896 h 2124571"/>
              <a:gd name="connsiteX34" fmla="*/ 47625 w 2192524"/>
              <a:gd name="connsiteY34" fmla="*/ 2067421 h 2124571"/>
              <a:gd name="connsiteX35" fmla="*/ 723900 w 2192524"/>
              <a:gd name="connsiteY35" fmla="*/ 2076946 h 2124571"/>
              <a:gd name="connsiteX36" fmla="*/ 800100 w 2192524"/>
              <a:gd name="connsiteY36" fmla="*/ 2086471 h 2124571"/>
              <a:gd name="connsiteX37" fmla="*/ 828675 w 2192524"/>
              <a:gd name="connsiteY37" fmla="*/ 2095996 h 2124571"/>
              <a:gd name="connsiteX38" fmla="*/ 914400 w 2192524"/>
              <a:gd name="connsiteY38" fmla="*/ 2105521 h 2124571"/>
              <a:gd name="connsiteX39" fmla="*/ 1352550 w 2192524"/>
              <a:gd name="connsiteY39" fmla="*/ 2124571 h 2124571"/>
              <a:gd name="connsiteX40" fmla="*/ 1743075 w 2192524"/>
              <a:gd name="connsiteY40" fmla="*/ 2105521 h 2124571"/>
              <a:gd name="connsiteX41" fmla="*/ 1800225 w 2192524"/>
              <a:gd name="connsiteY41" fmla="*/ 2086471 h 2124571"/>
              <a:gd name="connsiteX42" fmla="*/ 1857375 w 2192524"/>
              <a:gd name="connsiteY42" fmla="*/ 2067421 h 2124571"/>
              <a:gd name="connsiteX43" fmla="*/ 1885950 w 2192524"/>
              <a:gd name="connsiteY43" fmla="*/ 2057896 h 2124571"/>
              <a:gd name="connsiteX44" fmla="*/ 2028825 w 2192524"/>
              <a:gd name="connsiteY44" fmla="*/ 2038846 h 2124571"/>
              <a:gd name="connsiteX45" fmla="*/ 2009775 w 2192524"/>
              <a:gd name="connsiteY45" fmla="*/ 1762621 h 2124571"/>
              <a:gd name="connsiteX46" fmla="*/ 2028825 w 2192524"/>
              <a:gd name="connsiteY46" fmla="*/ 1353046 h 2124571"/>
              <a:gd name="connsiteX47" fmla="*/ 2047875 w 2192524"/>
              <a:gd name="connsiteY47" fmla="*/ 1286371 h 2124571"/>
              <a:gd name="connsiteX48" fmla="*/ 2076450 w 2192524"/>
              <a:gd name="connsiteY48" fmla="*/ 1267321 h 2124571"/>
              <a:gd name="connsiteX49" fmla="*/ 2085975 w 2192524"/>
              <a:gd name="connsiteY49" fmla="*/ 1238746 h 2124571"/>
              <a:gd name="connsiteX50" fmla="*/ 2105025 w 2192524"/>
              <a:gd name="connsiteY50" fmla="*/ 1210171 h 2124571"/>
              <a:gd name="connsiteX51" fmla="*/ 2143125 w 2192524"/>
              <a:gd name="connsiteY51" fmla="*/ 1124446 h 2124571"/>
              <a:gd name="connsiteX52" fmla="*/ 2171700 w 2192524"/>
              <a:gd name="connsiteY52" fmla="*/ 1010146 h 2124571"/>
              <a:gd name="connsiteX53" fmla="*/ 2181225 w 2192524"/>
              <a:gd name="connsiteY53" fmla="*/ 972046 h 2124571"/>
              <a:gd name="connsiteX54" fmla="*/ 2181225 w 2192524"/>
              <a:gd name="connsiteY54" fmla="*/ 600571 h 2124571"/>
              <a:gd name="connsiteX55" fmla="*/ 2171700 w 2192524"/>
              <a:gd name="connsiteY55" fmla="*/ 562471 h 2124571"/>
              <a:gd name="connsiteX56" fmla="*/ 2000250 w 2192524"/>
              <a:gd name="connsiteY56" fmla="*/ 162421 h 2124571"/>
              <a:gd name="connsiteX57" fmla="*/ 1838325 w 2192524"/>
              <a:gd name="connsiteY57" fmla="*/ 181471 h 2124571"/>
              <a:gd name="connsiteX58" fmla="*/ 1809750 w 2192524"/>
              <a:gd name="connsiteY58" fmla="*/ 200521 h 2124571"/>
              <a:gd name="connsiteX59" fmla="*/ 1752600 w 2192524"/>
              <a:gd name="connsiteY59" fmla="*/ 219571 h 2124571"/>
              <a:gd name="connsiteX60" fmla="*/ 1724025 w 2192524"/>
              <a:gd name="connsiteY60" fmla="*/ 210046 h 2124571"/>
              <a:gd name="connsiteX61" fmla="*/ 1552575 w 2192524"/>
              <a:gd name="connsiteY61" fmla="*/ 229096 h 2124571"/>
              <a:gd name="connsiteX62" fmla="*/ 1495425 w 2192524"/>
              <a:gd name="connsiteY62" fmla="*/ 248146 h 2124571"/>
              <a:gd name="connsiteX63" fmla="*/ 1438275 w 2192524"/>
              <a:gd name="connsiteY63" fmla="*/ 286246 h 2124571"/>
              <a:gd name="connsiteX64" fmla="*/ 1409700 w 2192524"/>
              <a:gd name="connsiteY64" fmla="*/ 295771 h 2124571"/>
              <a:gd name="connsiteX65" fmla="*/ 1343025 w 2192524"/>
              <a:gd name="connsiteY65" fmla="*/ 324346 h 2124571"/>
              <a:gd name="connsiteX66" fmla="*/ 1266825 w 2192524"/>
              <a:gd name="connsiteY66" fmla="*/ 314821 h 2124571"/>
              <a:gd name="connsiteX67" fmla="*/ 1209675 w 2192524"/>
              <a:gd name="connsiteY67" fmla="*/ 276721 h 2124571"/>
              <a:gd name="connsiteX68" fmla="*/ 1152525 w 2192524"/>
              <a:gd name="connsiteY68" fmla="*/ 248146 h 2124571"/>
              <a:gd name="connsiteX69" fmla="*/ 1133475 w 2192524"/>
              <a:gd name="connsiteY69" fmla="*/ 219571 h 2124571"/>
              <a:gd name="connsiteX70" fmla="*/ 1076325 w 2192524"/>
              <a:gd name="connsiteY70" fmla="*/ 200521 h 2124571"/>
              <a:gd name="connsiteX71" fmla="*/ 962025 w 2192524"/>
              <a:gd name="connsiteY71" fmla="*/ 162421 h 2124571"/>
              <a:gd name="connsiteX72" fmla="*/ 876300 w 2192524"/>
              <a:gd name="connsiteY72" fmla="*/ 133846 h 2124571"/>
              <a:gd name="connsiteX73" fmla="*/ 847725 w 2192524"/>
              <a:gd name="connsiteY73" fmla="*/ 124321 h 2124571"/>
              <a:gd name="connsiteX74" fmla="*/ 790575 w 2192524"/>
              <a:gd name="connsiteY74" fmla="*/ 86221 h 2124571"/>
              <a:gd name="connsiteX75" fmla="*/ 704850 w 2192524"/>
              <a:gd name="connsiteY75" fmla="*/ 29071 h 2124571"/>
              <a:gd name="connsiteX76" fmla="*/ 647700 w 2192524"/>
              <a:gd name="connsiteY76" fmla="*/ 496 h 2124571"/>
              <a:gd name="connsiteX77" fmla="*/ 619125 w 2192524"/>
              <a:gd name="connsiteY77" fmla="*/ 29071 h 2124571"/>
              <a:gd name="connsiteX0" fmla="*/ 619125 w 2198493"/>
              <a:gd name="connsiteY0" fmla="*/ 29071 h 2124571"/>
              <a:gd name="connsiteX1" fmla="*/ 561975 w 2198493"/>
              <a:gd name="connsiteY1" fmla="*/ 162421 h 2124571"/>
              <a:gd name="connsiteX2" fmla="*/ 542925 w 2198493"/>
              <a:gd name="connsiteY2" fmla="*/ 219571 h 2124571"/>
              <a:gd name="connsiteX3" fmla="*/ 514350 w 2198493"/>
              <a:gd name="connsiteY3" fmla="*/ 305296 h 2124571"/>
              <a:gd name="connsiteX4" fmla="*/ 504825 w 2198493"/>
              <a:gd name="connsiteY4" fmla="*/ 333871 h 2124571"/>
              <a:gd name="connsiteX5" fmla="*/ 495300 w 2198493"/>
              <a:gd name="connsiteY5" fmla="*/ 362446 h 2124571"/>
              <a:gd name="connsiteX6" fmla="*/ 476250 w 2198493"/>
              <a:gd name="connsiteY6" fmla="*/ 438646 h 2124571"/>
              <a:gd name="connsiteX7" fmla="*/ 457200 w 2198493"/>
              <a:gd name="connsiteY7" fmla="*/ 467221 h 2124571"/>
              <a:gd name="connsiteX8" fmla="*/ 428625 w 2198493"/>
              <a:gd name="connsiteY8" fmla="*/ 581521 h 2124571"/>
              <a:gd name="connsiteX9" fmla="*/ 419100 w 2198493"/>
              <a:gd name="connsiteY9" fmla="*/ 610096 h 2124571"/>
              <a:gd name="connsiteX10" fmla="*/ 400050 w 2198493"/>
              <a:gd name="connsiteY10" fmla="*/ 638671 h 2124571"/>
              <a:gd name="connsiteX11" fmla="*/ 381000 w 2198493"/>
              <a:gd name="connsiteY11" fmla="*/ 695821 h 2124571"/>
              <a:gd name="connsiteX12" fmla="*/ 361950 w 2198493"/>
              <a:gd name="connsiteY12" fmla="*/ 724396 h 2124571"/>
              <a:gd name="connsiteX13" fmla="*/ 352425 w 2198493"/>
              <a:gd name="connsiteY13" fmla="*/ 752971 h 2124571"/>
              <a:gd name="connsiteX14" fmla="*/ 285750 w 2198493"/>
              <a:gd name="connsiteY14" fmla="*/ 838696 h 2124571"/>
              <a:gd name="connsiteX15" fmla="*/ 276225 w 2198493"/>
              <a:gd name="connsiteY15" fmla="*/ 867271 h 2124571"/>
              <a:gd name="connsiteX16" fmla="*/ 257175 w 2198493"/>
              <a:gd name="connsiteY16" fmla="*/ 981571 h 2124571"/>
              <a:gd name="connsiteX17" fmla="*/ 228600 w 2198493"/>
              <a:gd name="connsiteY17" fmla="*/ 1076821 h 2124571"/>
              <a:gd name="connsiteX18" fmla="*/ 219075 w 2198493"/>
              <a:gd name="connsiteY18" fmla="*/ 1105396 h 2124571"/>
              <a:gd name="connsiteX19" fmla="*/ 200025 w 2198493"/>
              <a:gd name="connsiteY19" fmla="*/ 1133971 h 2124571"/>
              <a:gd name="connsiteX20" fmla="*/ 190500 w 2198493"/>
              <a:gd name="connsiteY20" fmla="*/ 1219696 h 2124571"/>
              <a:gd name="connsiteX21" fmla="*/ 171450 w 2198493"/>
              <a:gd name="connsiteY21" fmla="*/ 1276846 h 2124571"/>
              <a:gd name="connsiteX22" fmla="*/ 152400 w 2198493"/>
              <a:gd name="connsiteY22" fmla="*/ 1400671 h 2124571"/>
              <a:gd name="connsiteX23" fmla="*/ 123825 w 2198493"/>
              <a:gd name="connsiteY23" fmla="*/ 1457821 h 2124571"/>
              <a:gd name="connsiteX24" fmla="*/ 104775 w 2198493"/>
              <a:gd name="connsiteY24" fmla="*/ 1524496 h 2124571"/>
              <a:gd name="connsiteX25" fmla="*/ 95250 w 2198493"/>
              <a:gd name="connsiteY25" fmla="*/ 1572121 h 2124571"/>
              <a:gd name="connsiteX26" fmla="*/ 85725 w 2198493"/>
              <a:gd name="connsiteY26" fmla="*/ 1648321 h 2124571"/>
              <a:gd name="connsiteX27" fmla="*/ 66675 w 2198493"/>
              <a:gd name="connsiteY27" fmla="*/ 1705471 h 2124571"/>
              <a:gd name="connsiteX28" fmla="*/ 57150 w 2198493"/>
              <a:gd name="connsiteY28" fmla="*/ 1734046 h 2124571"/>
              <a:gd name="connsiteX29" fmla="*/ 38100 w 2198493"/>
              <a:gd name="connsiteY29" fmla="*/ 1762621 h 2124571"/>
              <a:gd name="connsiteX30" fmla="*/ 19050 w 2198493"/>
              <a:gd name="connsiteY30" fmla="*/ 1829296 h 2124571"/>
              <a:gd name="connsiteX31" fmla="*/ 9525 w 2198493"/>
              <a:gd name="connsiteY31" fmla="*/ 1867396 h 2124571"/>
              <a:gd name="connsiteX32" fmla="*/ 0 w 2198493"/>
              <a:gd name="connsiteY32" fmla="*/ 2029321 h 2124571"/>
              <a:gd name="connsiteX33" fmla="*/ 9525 w 2198493"/>
              <a:gd name="connsiteY33" fmla="*/ 2057896 h 2124571"/>
              <a:gd name="connsiteX34" fmla="*/ 47625 w 2198493"/>
              <a:gd name="connsiteY34" fmla="*/ 2067421 h 2124571"/>
              <a:gd name="connsiteX35" fmla="*/ 723900 w 2198493"/>
              <a:gd name="connsiteY35" fmla="*/ 2076946 h 2124571"/>
              <a:gd name="connsiteX36" fmla="*/ 800100 w 2198493"/>
              <a:gd name="connsiteY36" fmla="*/ 2086471 h 2124571"/>
              <a:gd name="connsiteX37" fmla="*/ 828675 w 2198493"/>
              <a:gd name="connsiteY37" fmla="*/ 2095996 h 2124571"/>
              <a:gd name="connsiteX38" fmla="*/ 914400 w 2198493"/>
              <a:gd name="connsiteY38" fmla="*/ 2105521 h 2124571"/>
              <a:gd name="connsiteX39" fmla="*/ 1352550 w 2198493"/>
              <a:gd name="connsiteY39" fmla="*/ 2124571 h 2124571"/>
              <a:gd name="connsiteX40" fmla="*/ 1743075 w 2198493"/>
              <a:gd name="connsiteY40" fmla="*/ 2105521 h 2124571"/>
              <a:gd name="connsiteX41" fmla="*/ 1800225 w 2198493"/>
              <a:gd name="connsiteY41" fmla="*/ 2086471 h 2124571"/>
              <a:gd name="connsiteX42" fmla="*/ 1857375 w 2198493"/>
              <a:gd name="connsiteY42" fmla="*/ 2067421 h 2124571"/>
              <a:gd name="connsiteX43" fmla="*/ 1885950 w 2198493"/>
              <a:gd name="connsiteY43" fmla="*/ 2057896 h 2124571"/>
              <a:gd name="connsiteX44" fmla="*/ 2028825 w 2198493"/>
              <a:gd name="connsiteY44" fmla="*/ 2038846 h 2124571"/>
              <a:gd name="connsiteX45" fmla="*/ 2009775 w 2198493"/>
              <a:gd name="connsiteY45" fmla="*/ 1762621 h 2124571"/>
              <a:gd name="connsiteX46" fmla="*/ 2028825 w 2198493"/>
              <a:gd name="connsiteY46" fmla="*/ 1353046 h 2124571"/>
              <a:gd name="connsiteX47" fmla="*/ 2047875 w 2198493"/>
              <a:gd name="connsiteY47" fmla="*/ 1286371 h 2124571"/>
              <a:gd name="connsiteX48" fmla="*/ 2076450 w 2198493"/>
              <a:gd name="connsiteY48" fmla="*/ 1267321 h 2124571"/>
              <a:gd name="connsiteX49" fmla="*/ 2085975 w 2198493"/>
              <a:gd name="connsiteY49" fmla="*/ 1238746 h 2124571"/>
              <a:gd name="connsiteX50" fmla="*/ 2105025 w 2198493"/>
              <a:gd name="connsiteY50" fmla="*/ 1210171 h 2124571"/>
              <a:gd name="connsiteX51" fmla="*/ 2143125 w 2198493"/>
              <a:gd name="connsiteY51" fmla="*/ 1124446 h 2124571"/>
              <a:gd name="connsiteX52" fmla="*/ 2171700 w 2198493"/>
              <a:gd name="connsiteY52" fmla="*/ 1010146 h 2124571"/>
              <a:gd name="connsiteX53" fmla="*/ 2181225 w 2198493"/>
              <a:gd name="connsiteY53" fmla="*/ 972046 h 2124571"/>
              <a:gd name="connsiteX54" fmla="*/ 2181225 w 2198493"/>
              <a:gd name="connsiteY54" fmla="*/ 600571 h 2124571"/>
              <a:gd name="connsiteX55" fmla="*/ 2000250 w 2198493"/>
              <a:gd name="connsiteY55" fmla="*/ 162421 h 2124571"/>
              <a:gd name="connsiteX56" fmla="*/ 1838325 w 2198493"/>
              <a:gd name="connsiteY56" fmla="*/ 181471 h 2124571"/>
              <a:gd name="connsiteX57" fmla="*/ 1809750 w 2198493"/>
              <a:gd name="connsiteY57" fmla="*/ 200521 h 2124571"/>
              <a:gd name="connsiteX58" fmla="*/ 1752600 w 2198493"/>
              <a:gd name="connsiteY58" fmla="*/ 219571 h 2124571"/>
              <a:gd name="connsiteX59" fmla="*/ 1724025 w 2198493"/>
              <a:gd name="connsiteY59" fmla="*/ 210046 h 2124571"/>
              <a:gd name="connsiteX60" fmla="*/ 1552575 w 2198493"/>
              <a:gd name="connsiteY60" fmla="*/ 229096 h 2124571"/>
              <a:gd name="connsiteX61" fmla="*/ 1495425 w 2198493"/>
              <a:gd name="connsiteY61" fmla="*/ 248146 h 2124571"/>
              <a:gd name="connsiteX62" fmla="*/ 1438275 w 2198493"/>
              <a:gd name="connsiteY62" fmla="*/ 286246 h 2124571"/>
              <a:gd name="connsiteX63" fmla="*/ 1409700 w 2198493"/>
              <a:gd name="connsiteY63" fmla="*/ 295771 h 2124571"/>
              <a:gd name="connsiteX64" fmla="*/ 1343025 w 2198493"/>
              <a:gd name="connsiteY64" fmla="*/ 324346 h 2124571"/>
              <a:gd name="connsiteX65" fmla="*/ 1266825 w 2198493"/>
              <a:gd name="connsiteY65" fmla="*/ 314821 h 2124571"/>
              <a:gd name="connsiteX66" fmla="*/ 1209675 w 2198493"/>
              <a:gd name="connsiteY66" fmla="*/ 276721 h 2124571"/>
              <a:gd name="connsiteX67" fmla="*/ 1152525 w 2198493"/>
              <a:gd name="connsiteY67" fmla="*/ 248146 h 2124571"/>
              <a:gd name="connsiteX68" fmla="*/ 1133475 w 2198493"/>
              <a:gd name="connsiteY68" fmla="*/ 219571 h 2124571"/>
              <a:gd name="connsiteX69" fmla="*/ 1076325 w 2198493"/>
              <a:gd name="connsiteY69" fmla="*/ 200521 h 2124571"/>
              <a:gd name="connsiteX70" fmla="*/ 962025 w 2198493"/>
              <a:gd name="connsiteY70" fmla="*/ 162421 h 2124571"/>
              <a:gd name="connsiteX71" fmla="*/ 876300 w 2198493"/>
              <a:gd name="connsiteY71" fmla="*/ 133846 h 2124571"/>
              <a:gd name="connsiteX72" fmla="*/ 847725 w 2198493"/>
              <a:gd name="connsiteY72" fmla="*/ 124321 h 2124571"/>
              <a:gd name="connsiteX73" fmla="*/ 790575 w 2198493"/>
              <a:gd name="connsiteY73" fmla="*/ 86221 h 2124571"/>
              <a:gd name="connsiteX74" fmla="*/ 704850 w 2198493"/>
              <a:gd name="connsiteY74" fmla="*/ 29071 h 2124571"/>
              <a:gd name="connsiteX75" fmla="*/ 647700 w 2198493"/>
              <a:gd name="connsiteY75" fmla="*/ 496 h 2124571"/>
              <a:gd name="connsiteX76" fmla="*/ 619125 w 2198493"/>
              <a:gd name="connsiteY76" fmla="*/ 29071 h 2124571"/>
              <a:gd name="connsiteX0" fmla="*/ 619125 w 2192388"/>
              <a:gd name="connsiteY0" fmla="*/ 29071 h 2124571"/>
              <a:gd name="connsiteX1" fmla="*/ 561975 w 2192388"/>
              <a:gd name="connsiteY1" fmla="*/ 162421 h 2124571"/>
              <a:gd name="connsiteX2" fmla="*/ 542925 w 2192388"/>
              <a:gd name="connsiteY2" fmla="*/ 219571 h 2124571"/>
              <a:gd name="connsiteX3" fmla="*/ 514350 w 2192388"/>
              <a:gd name="connsiteY3" fmla="*/ 305296 h 2124571"/>
              <a:gd name="connsiteX4" fmla="*/ 504825 w 2192388"/>
              <a:gd name="connsiteY4" fmla="*/ 333871 h 2124571"/>
              <a:gd name="connsiteX5" fmla="*/ 495300 w 2192388"/>
              <a:gd name="connsiteY5" fmla="*/ 362446 h 2124571"/>
              <a:gd name="connsiteX6" fmla="*/ 476250 w 2192388"/>
              <a:gd name="connsiteY6" fmla="*/ 438646 h 2124571"/>
              <a:gd name="connsiteX7" fmla="*/ 457200 w 2192388"/>
              <a:gd name="connsiteY7" fmla="*/ 467221 h 2124571"/>
              <a:gd name="connsiteX8" fmla="*/ 428625 w 2192388"/>
              <a:gd name="connsiteY8" fmla="*/ 581521 h 2124571"/>
              <a:gd name="connsiteX9" fmla="*/ 419100 w 2192388"/>
              <a:gd name="connsiteY9" fmla="*/ 610096 h 2124571"/>
              <a:gd name="connsiteX10" fmla="*/ 400050 w 2192388"/>
              <a:gd name="connsiteY10" fmla="*/ 638671 h 2124571"/>
              <a:gd name="connsiteX11" fmla="*/ 381000 w 2192388"/>
              <a:gd name="connsiteY11" fmla="*/ 695821 h 2124571"/>
              <a:gd name="connsiteX12" fmla="*/ 361950 w 2192388"/>
              <a:gd name="connsiteY12" fmla="*/ 724396 h 2124571"/>
              <a:gd name="connsiteX13" fmla="*/ 352425 w 2192388"/>
              <a:gd name="connsiteY13" fmla="*/ 752971 h 2124571"/>
              <a:gd name="connsiteX14" fmla="*/ 285750 w 2192388"/>
              <a:gd name="connsiteY14" fmla="*/ 838696 h 2124571"/>
              <a:gd name="connsiteX15" fmla="*/ 276225 w 2192388"/>
              <a:gd name="connsiteY15" fmla="*/ 867271 h 2124571"/>
              <a:gd name="connsiteX16" fmla="*/ 257175 w 2192388"/>
              <a:gd name="connsiteY16" fmla="*/ 981571 h 2124571"/>
              <a:gd name="connsiteX17" fmla="*/ 228600 w 2192388"/>
              <a:gd name="connsiteY17" fmla="*/ 1076821 h 2124571"/>
              <a:gd name="connsiteX18" fmla="*/ 219075 w 2192388"/>
              <a:gd name="connsiteY18" fmla="*/ 1105396 h 2124571"/>
              <a:gd name="connsiteX19" fmla="*/ 200025 w 2192388"/>
              <a:gd name="connsiteY19" fmla="*/ 1133971 h 2124571"/>
              <a:gd name="connsiteX20" fmla="*/ 190500 w 2192388"/>
              <a:gd name="connsiteY20" fmla="*/ 1219696 h 2124571"/>
              <a:gd name="connsiteX21" fmla="*/ 171450 w 2192388"/>
              <a:gd name="connsiteY21" fmla="*/ 1276846 h 2124571"/>
              <a:gd name="connsiteX22" fmla="*/ 152400 w 2192388"/>
              <a:gd name="connsiteY22" fmla="*/ 1400671 h 2124571"/>
              <a:gd name="connsiteX23" fmla="*/ 123825 w 2192388"/>
              <a:gd name="connsiteY23" fmla="*/ 1457821 h 2124571"/>
              <a:gd name="connsiteX24" fmla="*/ 104775 w 2192388"/>
              <a:gd name="connsiteY24" fmla="*/ 1524496 h 2124571"/>
              <a:gd name="connsiteX25" fmla="*/ 95250 w 2192388"/>
              <a:gd name="connsiteY25" fmla="*/ 1572121 h 2124571"/>
              <a:gd name="connsiteX26" fmla="*/ 85725 w 2192388"/>
              <a:gd name="connsiteY26" fmla="*/ 1648321 h 2124571"/>
              <a:gd name="connsiteX27" fmla="*/ 66675 w 2192388"/>
              <a:gd name="connsiteY27" fmla="*/ 1705471 h 2124571"/>
              <a:gd name="connsiteX28" fmla="*/ 57150 w 2192388"/>
              <a:gd name="connsiteY28" fmla="*/ 1734046 h 2124571"/>
              <a:gd name="connsiteX29" fmla="*/ 38100 w 2192388"/>
              <a:gd name="connsiteY29" fmla="*/ 1762621 h 2124571"/>
              <a:gd name="connsiteX30" fmla="*/ 19050 w 2192388"/>
              <a:gd name="connsiteY30" fmla="*/ 1829296 h 2124571"/>
              <a:gd name="connsiteX31" fmla="*/ 9525 w 2192388"/>
              <a:gd name="connsiteY31" fmla="*/ 1867396 h 2124571"/>
              <a:gd name="connsiteX32" fmla="*/ 0 w 2192388"/>
              <a:gd name="connsiteY32" fmla="*/ 2029321 h 2124571"/>
              <a:gd name="connsiteX33" fmla="*/ 9525 w 2192388"/>
              <a:gd name="connsiteY33" fmla="*/ 2057896 h 2124571"/>
              <a:gd name="connsiteX34" fmla="*/ 47625 w 2192388"/>
              <a:gd name="connsiteY34" fmla="*/ 2067421 h 2124571"/>
              <a:gd name="connsiteX35" fmla="*/ 723900 w 2192388"/>
              <a:gd name="connsiteY35" fmla="*/ 2076946 h 2124571"/>
              <a:gd name="connsiteX36" fmla="*/ 800100 w 2192388"/>
              <a:gd name="connsiteY36" fmla="*/ 2086471 h 2124571"/>
              <a:gd name="connsiteX37" fmla="*/ 828675 w 2192388"/>
              <a:gd name="connsiteY37" fmla="*/ 2095996 h 2124571"/>
              <a:gd name="connsiteX38" fmla="*/ 914400 w 2192388"/>
              <a:gd name="connsiteY38" fmla="*/ 2105521 h 2124571"/>
              <a:gd name="connsiteX39" fmla="*/ 1352550 w 2192388"/>
              <a:gd name="connsiteY39" fmla="*/ 2124571 h 2124571"/>
              <a:gd name="connsiteX40" fmla="*/ 1743075 w 2192388"/>
              <a:gd name="connsiteY40" fmla="*/ 2105521 h 2124571"/>
              <a:gd name="connsiteX41" fmla="*/ 1800225 w 2192388"/>
              <a:gd name="connsiteY41" fmla="*/ 2086471 h 2124571"/>
              <a:gd name="connsiteX42" fmla="*/ 1857375 w 2192388"/>
              <a:gd name="connsiteY42" fmla="*/ 2067421 h 2124571"/>
              <a:gd name="connsiteX43" fmla="*/ 1885950 w 2192388"/>
              <a:gd name="connsiteY43" fmla="*/ 2057896 h 2124571"/>
              <a:gd name="connsiteX44" fmla="*/ 2028825 w 2192388"/>
              <a:gd name="connsiteY44" fmla="*/ 2038846 h 2124571"/>
              <a:gd name="connsiteX45" fmla="*/ 2009775 w 2192388"/>
              <a:gd name="connsiteY45" fmla="*/ 1762621 h 2124571"/>
              <a:gd name="connsiteX46" fmla="*/ 2028825 w 2192388"/>
              <a:gd name="connsiteY46" fmla="*/ 1353046 h 2124571"/>
              <a:gd name="connsiteX47" fmla="*/ 2047875 w 2192388"/>
              <a:gd name="connsiteY47" fmla="*/ 1286371 h 2124571"/>
              <a:gd name="connsiteX48" fmla="*/ 2076450 w 2192388"/>
              <a:gd name="connsiteY48" fmla="*/ 1267321 h 2124571"/>
              <a:gd name="connsiteX49" fmla="*/ 2085975 w 2192388"/>
              <a:gd name="connsiteY49" fmla="*/ 1238746 h 2124571"/>
              <a:gd name="connsiteX50" fmla="*/ 2105025 w 2192388"/>
              <a:gd name="connsiteY50" fmla="*/ 1210171 h 2124571"/>
              <a:gd name="connsiteX51" fmla="*/ 2143125 w 2192388"/>
              <a:gd name="connsiteY51" fmla="*/ 1124446 h 2124571"/>
              <a:gd name="connsiteX52" fmla="*/ 2171700 w 2192388"/>
              <a:gd name="connsiteY52" fmla="*/ 1010146 h 2124571"/>
              <a:gd name="connsiteX53" fmla="*/ 2181225 w 2192388"/>
              <a:gd name="connsiteY53" fmla="*/ 972046 h 2124571"/>
              <a:gd name="connsiteX54" fmla="*/ 2000250 w 2192388"/>
              <a:gd name="connsiteY54" fmla="*/ 162421 h 2124571"/>
              <a:gd name="connsiteX55" fmla="*/ 1838325 w 2192388"/>
              <a:gd name="connsiteY55" fmla="*/ 181471 h 2124571"/>
              <a:gd name="connsiteX56" fmla="*/ 1809750 w 2192388"/>
              <a:gd name="connsiteY56" fmla="*/ 200521 h 2124571"/>
              <a:gd name="connsiteX57" fmla="*/ 1752600 w 2192388"/>
              <a:gd name="connsiteY57" fmla="*/ 219571 h 2124571"/>
              <a:gd name="connsiteX58" fmla="*/ 1724025 w 2192388"/>
              <a:gd name="connsiteY58" fmla="*/ 210046 h 2124571"/>
              <a:gd name="connsiteX59" fmla="*/ 1552575 w 2192388"/>
              <a:gd name="connsiteY59" fmla="*/ 229096 h 2124571"/>
              <a:gd name="connsiteX60" fmla="*/ 1495425 w 2192388"/>
              <a:gd name="connsiteY60" fmla="*/ 248146 h 2124571"/>
              <a:gd name="connsiteX61" fmla="*/ 1438275 w 2192388"/>
              <a:gd name="connsiteY61" fmla="*/ 286246 h 2124571"/>
              <a:gd name="connsiteX62" fmla="*/ 1409700 w 2192388"/>
              <a:gd name="connsiteY62" fmla="*/ 295771 h 2124571"/>
              <a:gd name="connsiteX63" fmla="*/ 1343025 w 2192388"/>
              <a:gd name="connsiteY63" fmla="*/ 324346 h 2124571"/>
              <a:gd name="connsiteX64" fmla="*/ 1266825 w 2192388"/>
              <a:gd name="connsiteY64" fmla="*/ 314821 h 2124571"/>
              <a:gd name="connsiteX65" fmla="*/ 1209675 w 2192388"/>
              <a:gd name="connsiteY65" fmla="*/ 276721 h 2124571"/>
              <a:gd name="connsiteX66" fmla="*/ 1152525 w 2192388"/>
              <a:gd name="connsiteY66" fmla="*/ 248146 h 2124571"/>
              <a:gd name="connsiteX67" fmla="*/ 1133475 w 2192388"/>
              <a:gd name="connsiteY67" fmla="*/ 219571 h 2124571"/>
              <a:gd name="connsiteX68" fmla="*/ 1076325 w 2192388"/>
              <a:gd name="connsiteY68" fmla="*/ 200521 h 2124571"/>
              <a:gd name="connsiteX69" fmla="*/ 962025 w 2192388"/>
              <a:gd name="connsiteY69" fmla="*/ 162421 h 2124571"/>
              <a:gd name="connsiteX70" fmla="*/ 876300 w 2192388"/>
              <a:gd name="connsiteY70" fmla="*/ 133846 h 2124571"/>
              <a:gd name="connsiteX71" fmla="*/ 847725 w 2192388"/>
              <a:gd name="connsiteY71" fmla="*/ 124321 h 2124571"/>
              <a:gd name="connsiteX72" fmla="*/ 790575 w 2192388"/>
              <a:gd name="connsiteY72" fmla="*/ 86221 h 2124571"/>
              <a:gd name="connsiteX73" fmla="*/ 704850 w 2192388"/>
              <a:gd name="connsiteY73" fmla="*/ 29071 h 2124571"/>
              <a:gd name="connsiteX74" fmla="*/ 647700 w 2192388"/>
              <a:gd name="connsiteY74" fmla="*/ 496 h 2124571"/>
              <a:gd name="connsiteX75" fmla="*/ 619125 w 2192388"/>
              <a:gd name="connsiteY75" fmla="*/ 29071 h 2124571"/>
              <a:gd name="connsiteX0" fmla="*/ 619125 w 2178807"/>
              <a:gd name="connsiteY0" fmla="*/ 29071 h 2124571"/>
              <a:gd name="connsiteX1" fmla="*/ 561975 w 2178807"/>
              <a:gd name="connsiteY1" fmla="*/ 162421 h 2124571"/>
              <a:gd name="connsiteX2" fmla="*/ 542925 w 2178807"/>
              <a:gd name="connsiteY2" fmla="*/ 219571 h 2124571"/>
              <a:gd name="connsiteX3" fmla="*/ 514350 w 2178807"/>
              <a:gd name="connsiteY3" fmla="*/ 305296 h 2124571"/>
              <a:gd name="connsiteX4" fmla="*/ 504825 w 2178807"/>
              <a:gd name="connsiteY4" fmla="*/ 333871 h 2124571"/>
              <a:gd name="connsiteX5" fmla="*/ 495300 w 2178807"/>
              <a:gd name="connsiteY5" fmla="*/ 362446 h 2124571"/>
              <a:gd name="connsiteX6" fmla="*/ 476250 w 2178807"/>
              <a:gd name="connsiteY6" fmla="*/ 438646 h 2124571"/>
              <a:gd name="connsiteX7" fmla="*/ 457200 w 2178807"/>
              <a:gd name="connsiteY7" fmla="*/ 467221 h 2124571"/>
              <a:gd name="connsiteX8" fmla="*/ 428625 w 2178807"/>
              <a:gd name="connsiteY8" fmla="*/ 581521 h 2124571"/>
              <a:gd name="connsiteX9" fmla="*/ 419100 w 2178807"/>
              <a:gd name="connsiteY9" fmla="*/ 610096 h 2124571"/>
              <a:gd name="connsiteX10" fmla="*/ 400050 w 2178807"/>
              <a:gd name="connsiteY10" fmla="*/ 638671 h 2124571"/>
              <a:gd name="connsiteX11" fmla="*/ 381000 w 2178807"/>
              <a:gd name="connsiteY11" fmla="*/ 695821 h 2124571"/>
              <a:gd name="connsiteX12" fmla="*/ 361950 w 2178807"/>
              <a:gd name="connsiteY12" fmla="*/ 724396 h 2124571"/>
              <a:gd name="connsiteX13" fmla="*/ 352425 w 2178807"/>
              <a:gd name="connsiteY13" fmla="*/ 752971 h 2124571"/>
              <a:gd name="connsiteX14" fmla="*/ 285750 w 2178807"/>
              <a:gd name="connsiteY14" fmla="*/ 838696 h 2124571"/>
              <a:gd name="connsiteX15" fmla="*/ 276225 w 2178807"/>
              <a:gd name="connsiteY15" fmla="*/ 867271 h 2124571"/>
              <a:gd name="connsiteX16" fmla="*/ 257175 w 2178807"/>
              <a:gd name="connsiteY16" fmla="*/ 981571 h 2124571"/>
              <a:gd name="connsiteX17" fmla="*/ 228600 w 2178807"/>
              <a:gd name="connsiteY17" fmla="*/ 1076821 h 2124571"/>
              <a:gd name="connsiteX18" fmla="*/ 219075 w 2178807"/>
              <a:gd name="connsiteY18" fmla="*/ 1105396 h 2124571"/>
              <a:gd name="connsiteX19" fmla="*/ 200025 w 2178807"/>
              <a:gd name="connsiteY19" fmla="*/ 1133971 h 2124571"/>
              <a:gd name="connsiteX20" fmla="*/ 190500 w 2178807"/>
              <a:gd name="connsiteY20" fmla="*/ 1219696 h 2124571"/>
              <a:gd name="connsiteX21" fmla="*/ 171450 w 2178807"/>
              <a:gd name="connsiteY21" fmla="*/ 1276846 h 2124571"/>
              <a:gd name="connsiteX22" fmla="*/ 152400 w 2178807"/>
              <a:gd name="connsiteY22" fmla="*/ 1400671 h 2124571"/>
              <a:gd name="connsiteX23" fmla="*/ 123825 w 2178807"/>
              <a:gd name="connsiteY23" fmla="*/ 1457821 h 2124571"/>
              <a:gd name="connsiteX24" fmla="*/ 104775 w 2178807"/>
              <a:gd name="connsiteY24" fmla="*/ 1524496 h 2124571"/>
              <a:gd name="connsiteX25" fmla="*/ 95250 w 2178807"/>
              <a:gd name="connsiteY25" fmla="*/ 1572121 h 2124571"/>
              <a:gd name="connsiteX26" fmla="*/ 85725 w 2178807"/>
              <a:gd name="connsiteY26" fmla="*/ 1648321 h 2124571"/>
              <a:gd name="connsiteX27" fmla="*/ 66675 w 2178807"/>
              <a:gd name="connsiteY27" fmla="*/ 1705471 h 2124571"/>
              <a:gd name="connsiteX28" fmla="*/ 57150 w 2178807"/>
              <a:gd name="connsiteY28" fmla="*/ 1734046 h 2124571"/>
              <a:gd name="connsiteX29" fmla="*/ 38100 w 2178807"/>
              <a:gd name="connsiteY29" fmla="*/ 1762621 h 2124571"/>
              <a:gd name="connsiteX30" fmla="*/ 19050 w 2178807"/>
              <a:gd name="connsiteY30" fmla="*/ 1829296 h 2124571"/>
              <a:gd name="connsiteX31" fmla="*/ 9525 w 2178807"/>
              <a:gd name="connsiteY31" fmla="*/ 1867396 h 2124571"/>
              <a:gd name="connsiteX32" fmla="*/ 0 w 2178807"/>
              <a:gd name="connsiteY32" fmla="*/ 2029321 h 2124571"/>
              <a:gd name="connsiteX33" fmla="*/ 9525 w 2178807"/>
              <a:gd name="connsiteY33" fmla="*/ 2057896 h 2124571"/>
              <a:gd name="connsiteX34" fmla="*/ 47625 w 2178807"/>
              <a:gd name="connsiteY34" fmla="*/ 2067421 h 2124571"/>
              <a:gd name="connsiteX35" fmla="*/ 723900 w 2178807"/>
              <a:gd name="connsiteY35" fmla="*/ 2076946 h 2124571"/>
              <a:gd name="connsiteX36" fmla="*/ 800100 w 2178807"/>
              <a:gd name="connsiteY36" fmla="*/ 2086471 h 2124571"/>
              <a:gd name="connsiteX37" fmla="*/ 828675 w 2178807"/>
              <a:gd name="connsiteY37" fmla="*/ 2095996 h 2124571"/>
              <a:gd name="connsiteX38" fmla="*/ 914400 w 2178807"/>
              <a:gd name="connsiteY38" fmla="*/ 2105521 h 2124571"/>
              <a:gd name="connsiteX39" fmla="*/ 1352550 w 2178807"/>
              <a:gd name="connsiteY39" fmla="*/ 2124571 h 2124571"/>
              <a:gd name="connsiteX40" fmla="*/ 1743075 w 2178807"/>
              <a:gd name="connsiteY40" fmla="*/ 2105521 h 2124571"/>
              <a:gd name="connsiteX41" fmla="*/ 1800225 w 2178807"/>
              <a:gd name="connsiteY41" fmla="*/ 2086471 h 2124571"/>
              <a:gd name="connsiteX42" fmla="*/ 1857375 w 2178807"/>
              <a:gd name="connsiteY42" fmla="*/ 2067421 h 2124571"/>
              <a:gd name="connsiteX43" fmla="*/ 1885950 w 2178807"/>
              <a:gd name="connsiteY43" fmla="*/ 2057896 h 2124571"/>
              <a:gd name="connsiteX44" fmla="*/ 2028825 w 2178807"/>
              <a:gd name="connsiteY44" fmla="*/ 2038846 h 2124571"/>
              <a:gd name="connsiteX45" fmla="*/ 2009775 w 2178807"/>
              <a:gd name="connsiteY45" fmla="*/ 1762621 h 2124571"/>
              <a:gd name="connsiteX46" fmla="*/ 2028825 w 2178807"/>
              <a:gd name="connsiteY46" fmla="*/ 1353046 h 2124571"/>
              <a:gd name="connsiteX47" fmla="*/ 2047875 w 2178807"/>
              <a:gd name="connsiteY47" fmla="*/ 1286371 h 2124571"/>
              <a:gd name="connsiteX48" fmla="*/ 2076450 w 2178807"/>
              <a:gd name="connsiteY48" fmla="*/ 1267321 h 2124571"/>
              <a:gd name="connsiteX49" fmla="*/ 2085975 w 2178807"/>
              <a:gd name="connsiteY49" fmla="*/ 1238746 h 2124571"/>
              <a:gd name="connsiteX50" fmla="*/ 2105025 w 2178807"/>
              <a:gd name="connsiteY50" fmla="*/ 1210171 h 2124571"/>
              <a:gd name="connsiteX51" fmla="*/ 2143125 w 2178807"/>
              <a:gd name="connsiteY51" fmla="*/ 1124446 h 2124571"/>
              <a:gd name="connsiteX52" fmla="*/ 2171700 w 2178807"/>
              <a:gd name="connsiteY52" fmla="*/ 1010146 h 2124571"/>
              <a:gd name="connsiteX53" fmla="*/ 2000250 w 2178807"/>
              <a:gd name="connsiteY53" fmla="*/ 162421 h 2124571"/>
              <a:gd name="connsiteX54" fmla="*/ 1838325 w 2178807"/>
              <a:gd name="connsiteY54" fmla="*/ 181471 h 2124571"/>
              <a:gd name="connsiteX55" fmla="*/ 1809750 w 2178807"/>
              <a:gd name="connsiteY55" fmla="*/ 200521 h 2124571"/>
              <a:gd name="connsiteX56" fmla="*/ 1752600 w 2178807"/>
              <a:gd name="connsiteY56" fmla="*/ 219571 h 2124571"/>
              <a:gd name="connsiteX57" fmla="*/ 1724025 w 2178807"/>
              <a:gd name="connsiteY57" fmla="*/ 210046 h 2124571"/>
              <a:gd name="connsiteX58" fmla="*/ 1552575 w 2178807"/>
              <a:gd name="connsiteY58" fmla="*/ 229096 h 2124571"/>
              <a:gd name="connsiteX59" fmla="*/ 1495425 w 2178807"/>
              <a:gd name="connsiteY59" fmla="*/ 248146 h 2124571"/>
              <a:gd name="connsiteX60" fmla="*/ 1438275 w 2178807"/>
              <a:gd name="connsiteY60" fmla="*/ 286246 h 2124571"/>
              <a:gd name="connsiteX61" fmla="*/ 1409700 w 2178807"/>
              <a:gd name="connsiteY61" fmla="*/ 295771 h 2124571"/>
              <a:gd name="connsiteX62" fmla="*/ 1343025 w 2178807"/>
              <a:gd name="connsiteY62" fmla="*/ 324346 h 2124571"/>
              <a:gd name="connsiteX63" fmla="*/ 1266825 w 2178807"/>
              <a:gd name="connsiteY63" fmla="*/ 314821 h 2124571"/>
              <a:gd name="connsiteX64" fmla="*/ 1209675 w 2178807"/>
              <a:gd name="connsiteY64" fmla="*/ 276721 h 2124571"/>
              <a:gd name="connsiteX65" fmla="*/ 1152525 w 2178807"/>
              <a:gd name="connsiteY65" fmla="*/ 248146 h 2124571"/>
              <a:gd name="connsiteX66" fmla="*/ 1133475 w 2178807"/>
              <a:gd name="connsiteY66" fmla="*/ 219571 h 2124571"/>
              <a:gd name="connsiteX67" fmla="*/ 1076325 w 2178807"/>
              <a:gd name="connsiteY67" fmla="*/ 200521 h 2124571"/>
              <a:gd name="connsiteX68" fmla="*/ 962025 w 2178807"/>
              <a:gd name="connsiteY68" fmla="*/ 162421 h 2124571"/>
              <a:gd name="connsiteX69" fmla="*/ 876300 w 2178807"/>
              <a:gd name="connsiteY69" fmla="*/ 133846 h 2124571"/>
              <a:gd name="connsiteX70" fmla="*/ 847725 w 2178807"/>
              <a:gd name="connsiteY70" fmla="*/ 124321 h 2124571"/>
              <a:gd name="connsiteX71" fmla="*/ 790575 w 2178807"/>
              <a:gd name="connsiteY71" fmla="*/ 86221 h 2124571"/>
              <a:gd name="connsiteX72" fmla="*/ 704850 w 2178807"/>
              <a:gd name="connsiteY72" fmla="*/ 29071 h 2124571"/>
              <a:gd name="connsiteX73" fmla="*/ 647700 w 2178807"/>
              <a:gd name="connsiteY73" fmla="*/ 496 h 2124571"/>
              <a:gd name="connsiteX74" fmla="*/ 619125 w 2178807"/>
              <a:gd name="connsiteY74" fmla="*/ 29071 h 2124571"/>
              <a:gd name="connsiteX0" fmla="*/ 619125 w 2143125"/>
              <a:gd name="connsiteY0" fmla="*/ 29071 h 2124571"/>
              <a:gd name="connsiteX1" fmla="*/ 561975 w 2143125"/>
              <a:gd name="connsiteY1" fmla="*/ 162421 h 2124571"/>
              <a:gd name="connsiteX2" fmla="*/ 542925 w 2143125"/>
              <a:gd name="connsiteY2" fmla="*/ 219571 h 2124571"/>
              <a:gd name="connsiteX3" fmla="*/ 514350 w 2143125"/>
              <a:gd name="connsiteY3" fmla="*/ 305296 h 2124571"/>
              <a:gd name="connsiteX4" fmla="*/ 504825 w 2143125"/>
              <a:gd name="connsiteY4" fmla="*/ 333871 h 2124571"/>
              <a:gd name="connsiteX5" fmla="*/ 495300 w 2143125"/>
              <a:gd name="connsiteY5" fmla="*/ 362446 h 2124571"/>
              <a:gd name="connsiteX6" fmla="*/ 476250 w 2143125"/>
              <a:gd name="connsiteY6" fmla="*/ 438646 h 2124571"/>
              <a:gd name="connsiteX7" fmla="*/ 457200 w 2143125"/>
              <a:gd name="connsiteY7" fmla="*/ 467221 h 2124571"/>
              <a:gd name="connsiteX8" fmla="*/ 428625 w 2143125"/>
              <a:gd name="connsiteY8" fmla="*/ 581521 h 2124571"/>
              <a:gd name="connsiteX9" fmla="*/ 419100 w 2143125"/>
              <a:gd name="connsiteY9" fmla="*/ 610096 h 2124571"/>
              <a:gd name="connsiteX10" fmla="*/ 400050 w 2143125"/>
              <a:gd name="connsiteY10" fmla="*/ 638671 h 2124571"/>
              <a:gd name="connsiteX11" fmla="*/ 381000 w 2143125"/>
              <a:gd name="connsiteY11" fmla="*/ 695821 h 2124571"/>
              <a:gd name="connsiteX12" fmla="*/ 361950 w 2143125"/>
              <a:gd name="connsiteY12" fmla="*/ 724396 h 2124571"/>
              <a:gd name="connsiteX13" fmla="*/ 352425 w 2143125"/>
              <a:gd name="connsiteY13" fmla="*/ 752971 h 2124571"/>
              <a:gd name="connsiteX14" fmla="*/ 285750 w 2143125"/>
              <a:gd name="connsiteY14" fmla="*/ 838696 h 2124571"/>
              <a:gd name="connsiteX15" fmla="*/ 276225 w 2143125"/>
              <a:gd name="connsiteY15" fmla="*/ 867271 h 2124571"/>
              <a:gd name="connsiteX16" fmla="*/ 257175 w 2143125"/>
              <a:gd name="connsiteY16" fmla="*/ 981571 h 2124571"/>
              <a:gd name="connsiteX17" fmla="*/ 228600 w 2143125"/>
              <a:gd name="connsiteY17" fmla="*/ 1076821 h 2124571"/>
              <a:gd name="connsiteX18" fmla="*/ 219075 w 2143125"/>
              <a:gd name="connsiteY18" fmla="*/ 1105396 h 2124571"/>
              <a:gd name="connsiteX19" fmla="*/ 200025 w 2143125"/>
              <a:gd name="connsiteY19" fmla="*/ 1133971 h 2124571"/>
              <a:gd name="connsiteX20" fmla="*/ 190500 w 2143125"/>
              <a:gd name="connsiteY20" fmla="*/ 1219696 h 2124571"/>
              <a:gd name="connsiteX21" fmla="*/ 171450 w 2143125"/>
              <a:gd name="connsiteY21" fmla="*/ 1276846 h 2124571"/>
              <a:gd name="connsiteX22" fmla="*/ 152400 w 2143125"/>
              <a:gd name="connsiteY22" fmla="*/ 1400671 h 2124571"/>
              <a:gd name="connsiteX23" fmla="*/ 123825 w 2143125"/>
              <a:gd name="connsiteY23" fmla="*/ 1457821 h 2124571"/>
              <a:gd name="connsiteX24" fmla="*/ 104775 w 2143125"/>
              <a:gd name="connsiteY24" fmla="*/ 1524496 h 2124571"/>
              <a:gd name="connsiteX25" fmla="*/ 95250 w 2143125"/>
              <a:gd name="connsiteY25" fmla="*/ 1572121 h 2124571"/>
              <a:gd name="connsiteX26" fmla="*/ 85725 w 2143125"/>
              <a:gd name="connsiteY26" fmla="*/ 1648321 h 2124571"/>
              <a:gd name="connsiteX27" fmla="*/ 66675 w 2143125"/>
              <a:gd name="connsiteY27" fmla="*/ 1705471 h 2124571"/>
              <a:gd name="connsiteX28" fmla="*/ 57150 w 2143125"/>
              <a:gd name="connsiteY28" fmla="*/ 1734046 h 2124571"/>
              <a:gd name="connsiteX29" fmla="*/ 38100 w 2143125"/>
              <a:gd name="connsiteY29" fmla="*/ 1762621 h 2124571"/>
              <a:gd name="connsiteX30" fmla="*/ 19050 w 2143125"/>
              <a:gd name="connsiteY30" fmla="*/ 1829296 h 2124571"/>
              <a:gd name="connsiteX31" fmla="*/ 9525 w 2143125"/>
              <a:gd name="connsiteY31" fmla="*/ 1867396 h 2124571"/>
              <a:gd name="connsiteX32" fmla="*/ 0 w 2143125"/>
              <a:gd name="connsiteY32" fmla="*/ 2029321 h 2124571"/>
              <a:gd name="connsiteX33" fmla="*/ 9525 w 2143125"/>
              <a:gd name="connsiteY33" fmla="*/ 2057896 h 2124571"/>
              <a:gd name="connsiteX34" fmla="*/ 47625 w 2143125"/>
              <a:gd name="connsiteY34" fmla="*/ 2067421 h 2124571"/>
              <a:gd name="connsiteX35" fmla="*/ 723900 w 2143125"/>
              <a:gd name="connsiteY35" fmla="*/ 2076946 h 2124571"/>
              <a:gd name="connsiteX36" fmla="*/ 800100 w 2143125"/>
              <a:gd name="connsiteY36" fmla="*/ 2086471 h 2124571"/>
              <a:gd name="connsiteX37" fmla="*/ 828675 w 2143125"/>
              <a:gd name="connsiteY37" fmla="*/ 2095996 h 2124571"/>
              <a:gd name="connsiteX38" fmla="*/ 914400 w 2143125"/>
              <a:gd name="connsiteY38" fmla="*/ 2105521 h 2124571"/>
              <a:gd name="connsiteX39" fmla="*/ 1352550 w 2143125"/>
              <a:gd name="connsiteY39" fmla="*/ 2124571 h 2124571"/>
              <a:gd name="connsiteX40" fmla="*/ 1743075 w 2143125"/>
              <a:gd name="connsiteY40" fmla="*/ 2105521 h 2124571"/>
              <a:gd name="connsiteX41" fmla="*/ 1800225 w 2143125"/>
              <a:gd name="connsiteY41" fmla="*/ 2086471 h 2124571"/>
              <a:gd name="connsiteX42" fmla="*/ 1857375 w 2143125"/>
              <a:gd name="connsiteY42" fmla="*/ 2067421 h 2124571"/>
              <a:gd name="connsiteX43" fmla="*/ 1885950 w 2143125"/>
              <a:gd name="connsiteY43" fmla="*/ 2057896 h 2124571"/>
              <a:gd name="connsiteX44" fmla="*/ 2028825 w 2143125"/>
              <a:gd name="connsiteY44" fmla="*/ 2038846 h 2124571"/>
              <a:gd name="connsiteX45" fmla="*/ 2009775 w 2143125"/>
              <a:gd name="connsiteY45" fmla="*/ 1762621 h 2124571"/>
              <a:gd name="connsiteX46" fmla="*/ 2028825 w 2143125"/>
              <a:gd name="connsiteY46" fmla="*/ 1353046 h 2124571"/>
              <a:gd name="connsiteX47" fmla="*/ 2047875 w 2143125"/>
              <a:gd name="connsiteY47" fmla="*/ 1286371 h 2124571"/>
              <a:gd name="connsiteX48" fmla="*/ 2076450 w 2143125"/>
              <a:gd name="connsiteY48" fmla="*/ 1267321 h 2124571"/>
              <a:gd name="connsiteX49" fmla="*/ 2085975 w 2143125"/>
              <a:gd name="connsiteY49" fmla="*/ 1238746 h 2124571"/>
              <a:gd name="connsiteX50" fmla="*/ 2105025 w 2143125"/>
              <a:gd name="connsiteY50" fmla="*/ 1210171 h 2124571"/>
              <a:gd name="connsiteX51" fmla="*/ 2143125 w 2143125"/>
              <a:gd name="connsiteY51" fmla="*/ 1124446 h 2124571"/>
              <a:gd name="connsiteX52" fmla="*/ 2000250 w 2143125"/>
              <a:gd name="connsiteY52" fmla="*/ 162421 h 2124571"/>
              <a:gd name="connsiteX53" fmla="*/ 1838325 w 2143125"/>
              <a:gd name="connsiteY53" fmla="*/ 181471 h 2124571"/>
              <a:gd name="connsiteX54" fmla="*/ 1809750 w 2143125"/>
              <a:gd name="connsiteY54" fmla="*/ 200521 h 2124571"/>
              <a:gd name="connsiteX55" fmla="*/ 1752600 w 2143125"/>
              <a:gd name="connsiteY55" fmla="*/ 219571 h 2124571"/>
              <a:gd name="connsiteX56" fmla="*/ 1724025 w 2143125"/>
              <a:gd name="connsiteY56" fmla="*/ 210046 h 2124571"/>
              <a:gd name="connsiteX57" fmla="*/ 1552575 w 2143125"/>
              <a:gd name="connsiteY57" fmla="*/ 229096 h 2124571"/>
              <a:gd name="connsiteX58" fmla="*/ 1495425 w 2143125"/>
              <a:gd name="connsiteY58" fmla="*/ 248146 h 2124571"/>
              <a:gd name="connsiteX59" fmla="*/ 1438275 w 2143125"/>
              <a:gd name="connsiteY59" fmla="*/ 286246 h 2124571"/>
              <a:gd name="connsiteX60" fmla="*/ 1409700 w 2143125"/>
              <a:gd name="connsiteY60" fmla="*/ 295771 h 2124571"/>
              <a:gd name="connsiteX61" fmla="*/ 1343025 w 2143125"/>
              <a:gd name="connsiteY61" fmla="*/ 324346 h 2124571"/>
              <a:gd name="connsiteX62" fmla="*/ 1266825 w 2143125"/>
              <a:gd name="connsiteY62" fmla="*/ 314821 h 2124571"/>
              <a:gd name="connsiteX63" fmla="*/ 1209675 w 2143125"/>
              <a:gd name="connsiteY63" fmla="*/ 276721 h 2124571"/>
              <a:gd name="connsiteX64" fmla="*/ 1152525 w 2143125"/>
              <a:gd name="connsiteY64" fmla="*/ 248146 h 2124571"/>
              <a:gd name="connsiteX65" fmla="*/ 1133475 w 2143125"/>
              <a:gd name="connsiteY65" fmla="*/ 219571 h 2124571"/>
              <a:gd name="connsiteX66" fmla="*/ 1076325 w 2143125"/>
              <a:gd name="connsiteY66" fmla="*/ 200521 h 2124571"/>
              <a:gd name="connsiteX67" fmla="*/ 962025 w 2143125"/>
              <a:gd name="connsiteY67" fmla="*/ 162421 h 2124571"/>
              <a:gd name="connsiteX68" fmla="*/ 876300 w 2143125"/>
              <a:gd name="connsiteY68" fmla="*/ 133846 h 2124571"/>
              <a:gd name="connsiteX69" fmla="*/ 847725 w 2143125"/>
              <a:gd name="connsiteY69" fmla="*/ 124321 h 2124571"/>
              <a:gd name="connsiteX70" fmla="*/ 790575 w 2143125"/>
              <a:gd name="connsiteY70" fmla="*/ 86221 h 2124571"/>
              <a:gd name="connsiteX71" fmla="*/ 704850 w 2143125"/>
              <a:gd name="connsiteY71" fmla="*/ 29071 h 2124571"/>
              <a:gd name="connsiteX72" fmla="*/ 647700 w 2143125"/>
              <a:gd name="connsiteY72" fmla="*/ 496 h 2124571"/>
              <a:gd name="connsiteX73" fmla="*/ 619125 w 2143125"/>
              <a:gd name="connsiteY73" fmla="*/ 29071 h 2124571"/>
              <a:gd name="connsiteX0" fmla="*/ 619125 w 2109022"/>
              <a:gd name="connsiteY0" fmla="*/ 29071 h 2124571"/>
              <a:gd name="connsiteX1" fmla="*/ 561975 w 2109022"/>
              <a:gd name="connsiteY1" fmla="*/ 162421 h 2124571"/>
              <a:gd name="connsiteX2" fmla="*/ 542925 w 2109022"/>
              <a:gd name="connsiteY2" fmla="*/ 219571 h 2124571"/>
              <a:gd name="connsiteX3" fmla="*/ 514350 w 2109022"/>
              <a:gd name="connsiteY3" fmla="*/ 305296 h 2124571"/>
              <a:gd name="connsiteX4" fmla="*/ 504825 w 2109022"/>
              <a:gd name="connsiteY4" fmla="*/ 333871 h 2124571"/>
              <a:gd name="connsiteX5" fmla="*/ 495300 w 2109022"/>
              <a:gd name="connsiteY5" fmla="*/ 362446 h 2124571"/>
              <a:gd name="connsiteX6" fmla="*/ 476250 w 2109022"/>
              <a:gd name="connsiteY6" fmla="*/ 438646 h 2124571"/>
              <a:gd name="connsiteX7" fmla="*/ 457200 w 2109022"/>
              <a:gd name="connsiteY7" fmla="*/ 467221 h 2124571"/>
              <a:gd name="connsiteX8" fmla="*/ 428625 w 2109022"/>
              <a:gd name="connsiteY8" fmla="*/ 581521 h 2124571"/>
              <a:gd name="connsiteX9" fmla="*/ 419100 w 2109022"/>
              <a:gd name="connsiteY9" fmla="*/ 610096 h 2124571"/>
              <a:gd name="connsiteX10" fmla="*/ 400050 w 2109022"/>
              <a:gd name="connsiteY10" fmla="*/ 638671 h 2124571"/>
              <a:gd name="connsiteX11" fmla="*/ 381000 w 2109022"/>
              <a:gd name="connsiteY11" fmla="*/ 695821 h 2124571"/>
              <a:gd name="connsiteX12" fmla="*/ 361950 w 2109022"/>
              <a:gd name="connsiteY12" fmla="*/ 724396 h 2124571"/>
              <a:gd name="connsiteX13" fmla="*/ 352425 w 2109022"/>
              <a:gd name="connsiteY13" fmla="*/ 752971 h 2124571"/>
              <a:gd name="connsiteX14" fmla="*/ 285750 w 2109022"/>
              <a:gd name="connsiteY14" fmla="*/ 838696 h 2124571"/>
              <a:gd name="connsiteX15" fmla="*/ 276225 w 2109022"/>
              <a:gd name="connsiteY15" fmla="*/ 867271 h 2124571"/>
              <a:gd name="connsiteX16" fmla="*/ 257175 w 2109022"/>
              <a:gd name="connsiteY16" fmla="*/ 981571 h 2124571"/>
              <a:gd name="connsiteX17" fmla="*/ 228600 w 2109022"/>
              <a:gd name="connsiteY17" fmla="*/ 1076821 h 2124571"/>
              <a:gd name="connsiteX18" fmla="*/ 219075 w 2109022"/>
              <a:gd name="connsiteY18" fmla="*/ 1105396 h 2124571"/>
              <a:gd name="connsiteX19" fmla="*/ 200025 w 2109022"/>
              <a:gd name="connsiteY19" fmla="*/ 1133971 h 2124571"/>
              <a:gd name="connsiteX20" fmla="*/ 190500 w 2109022"/>
              <a:gd name="connsiteY20" fmla="*/ 1219696 h 2124571"/>
              <a:gd name="connsiteX21" fmla="*/ 171450 w 2109022"/>
              <a:gd name="connsiteY21" fmla="*/ 1276846 h 2124571"/>
              <a:gd name="connsiteX22" fmla="*/ 152400 w 2109022"/>
              <a:gd name="connsiteY22" fmla="*/ 1400671 h 2124571"/>
              <a:gd name="connsiteX23" fmla="*/ 123825 w 2109022"/>
              <a:gd name="connsiteY23" fmla="*/ 1457821 h 2124571"/>
              <a:gd name="connsiteX24" fmla="*/ 104775 w 2109022"/>
              <a:gd name="connsiteY24" fmla="*/ 1524496 h 2124571"/>
              <a:gd name="connsiteX25" fmla="*/ 95250 w 2109022"/>
              <a:gd name="connsiteY25" fmla="*/ 1572121 h 2124571"/>
              <a:gd name="connsiteX26" fmla="*/ 85725 w 2109022"/>
              <a:gd name="connsiteY26" fmla="*/ 1648321 h 2124571"/>
              <a:gd name="connsiteX27" fmla="*/ 66675 w 2109022"/>
              <a:gd name="connsiteY27" fmla="*/ 1705471 h 2124571"/>
              <a:gd name="connsiteX28" fmla="*/ 57150 w 2109022"/>
              <a:gd name="connsiteY28" fmla="*/ 1734046 h 2124571"/>
              <a:gd name="connsiteX29" fmla="*/ 38100 w 2109022"/>
              <a:gd name="connsiteY29" fmla="*/ 1762621 h 2124571"/>
              <a:gd name="connsiteX30" fmla="*/ 19050 w 2109022"/>
              <a:gd name="connsiteY30" fmla="*/ 1829296 h 2124571"/>
              <a:gd name="connsiteX31" fmla="*/ 9525 w 2109022"/>
              <a:gd name="connsiteY31" fmla="*/ 1867396 h 2124571"/>
              <a:gd name="connsiteX32" fmla="*/ 0 w 2109022"/>
              <a:gd name="connsiteY32" fmla="*/ 2029321 h 2124571"/>
              <a:gd name="connsiteX33" fmla="*/ 9525 w 2109022"/>
              <a:gd name="connsiteY33" fmla="*/ 2057896 h 2124571"/>
              <a:gd name="connsiteX34" fmla="*/ 47625 w 2109022"/>
              <a:gd name="connsiteY34" fmla="*/ 2067421 h 2124571"/>
              <a:gd name="connsiteX35" fmla="*/ 723900 w 2109022"/>
              <a:gd name="connsiteY35" fmla="*/ 2076946 h 2124571"/>
              <a:gd name="connsiteX36" fmla="*/ 800100 w 2109022"/>
              <a:gd name="connsiteY36" fmla="*/ 2086471 h 2124571"/>
              <a:gd name="connsiteX37" fmla="*/ 828675 w 2109022"/>
              <a:gd name="connsiteY37" fmla="*/ 2095996 h 2124571"/>
              <a:gd name="connsiteX38" fmla="*/ 914400 w 2109022"/>
              <a:gd name="connsiteY38" fmla="*/ 2105521 h 2124571"/>
              <a:gd name="connsiteX39" fmla="*/ 1352550 w 2109022"/>
              <a:gd name="connsiteY39" fmla="*/ 2124571 h 2124571"/>
              <a:gd name="connsiteX40" fmla="*/ 1743075 w 2109022"/>
              <a:gd name="connsiteY40" fmla="*/ 2105521 h 2124571"/>
              <a:gd name="connsiteX41" fmla="*/ 1800225 w 2109022"/>
              <a:gd name="connsiteY41" fmla="*/ 2086471 h 2124571"/>
              <a:gd name="connsiteX42" fmla="*/ 1857375 w 2109022"/>
              <a:gd name="connsiteY42" fmla="*/ 2067421 h 2124571"/>
              <a:gd name="connsiteX43" fmla="*/ 1885950 w 2109022"/>
              <a:gd name="connsiteY43" fmla="*/ 2057896 h 2124571"/>
              <a:gd name="connsiteX44" fmla="*/ 2028825 w 2109022"/>
              <a:gd name="connsiteY44" fmla="*/ 2038846 h 2124571"/>
              <a:gd name="connsiteX45" fmla="*/ 2009775 w 2109022"/>
              <a:gd name="connsiteY45" fmla="*/ 1762621 h 2124571"/>
              <a:gd name="connsiteX46" fmla="*/ 2028825 w 2109022"/>
              <a:gd name="connsiteY46" fmla="*/ 1353046 h 2124571"/>
              <a:gd name="connsiteX47" fmla="*/ 2047875 w 2109022"/>
              <a:gd name="connsiteY47" fmla="*/ 1286371 h 2124571"/>
              <a:gd name="connsiteX48" fmla="*/ 2076450 w 2109022"/>
              <a:gd name="connsiteY48" fmla="*/ 1267321 h 2124571"/>
              <a:gd name="connsiteX49" fmla="*/ 2085975 w 2109022"/>
              <a:gd name="connsiteY49" fmla="*/ 1238746 h 2124571"/>
              <a:gd name="connsiteX50" fmla="*/ 2105025 w 2109022"/>
              <a:gd name="connsiteY50" fmla="*/ 1210171 h 2124571"/>
              <a:gd name="connsiteX51" fmla="*/ 2000250 w 2109022"/>
              <a:gd name="connsiteY51" fmla="*/ 162421 h 2124571"/>
              <a:gd name="connsiteX52" fmla="*/ 1838325 w 2109022"/>
              <a:gd name="connsiteY52" fmla="*/ 181471 h 2124571"/>
              <a:gd name="connsiteX53" fmla="*/ 1809750 w 2109022"/>
              <a:gd name="connsiteY53" fmla="*/ 200521 h 2124571"/>
              <a:gd name="connsiteX54" fmla="*/ 1752600 w 2109022"/>
              <a:gd name="connsiteY54" fmla="*/ 219571 h 2124571"/>
              <a:gd name="connsiteX55" fmla="*/ 1724025 w 2109022"/>
              <a:gd name="connsiteY55" fmla="*/ 210046 h 2124571"/>
              <a:gd name="connsiteX56" fmla="*/ 1552575 w 2109022"/>
              <a:gd name="connsiteY56" fmla="*/ 229096 h 2124571"/>
              <a:gd name="connsiteX57" fmla="*/ 1495425 w 2109022"/>
              <a:gd name="connsiteY57" fmla="*/ 248146 h 2124571"/>
              <a:gd name="connsiteX58" fmla="*/ 1438275 w 2109022"/>
              <a:gd name="connsiteY58" fmla="*/ 286246 h 2124571"/>
              <a:gd name="connsiteX59" fmla="*/ 1409700 w 2109022"/>
              <a:gd name="connsiteY59" fmla="*/ 295771 h 2124571"/>
              <a:gd name="connsiteX60" fmla="*/ 1343025 w 2109022"/>
              <a:gd name="connsiteY60" fmla="*/ 324346 h 2124571"/>
              <a:gd name="connsiteX61" fmla="*/ 1266825 w 2109022"/>
              <a:gd name="connsiteY61" fmla="*/ 314821 h 2124571"/>
              <a:gd name="connsiteX62" fmla="*/ 1209675 w 2109022"/>
              <a:gd name="connsiteY62" fmla="*/ 276721 h 2124571"/>
              <a:gd name="connsiteX63" fmla="*/ 1152525 w 2109022"/>
              <a:gd name="connsiteY63" fmla="*/ 248146 h 2124571"/>
              <a:gd name="connsiteX64" fmla="*/ 1133475 w 2109022"/>
              <a:gd name="connsiteY64" fmla="*/ 219571 h 2124571"/>
              <a:gd name="connsiteX65" fmla="*/ 1076325 w 2109022"/>
              <a:gd name="connsiteY65" fmla="*/ 200521 h 2124571"/>
              <a:gd name="connsiteX66" fmla="*/ 962025 w 2109022"/>
              <a:gd name="connsiteY66" fmla="*/ 162421 h 2124571"/>
              <a:gd name="connsiteX67" fmla="*/ 876300 w 2109022"/>
              <a:gd name="connsiteY67" fmla="*/ 133846 h 2124571"/>
              <a:gd name="connsiteX68" fmla="*/ 847725 w 2109022"/>
              <a:gd name="connsiteY68" fmla="*/ 124321 h 2124571"/>
              <a:gd name="connsiteX69" fmla="*/ 790575 w 2109022"/>
              <a:gd name="connsiteY69" fmla="*/ 86221 h 2124571"/>
              <a:gd name="connsiteX70" fmla="*/ 704850 w 2109022"/>
              <a:gd name="connsiteY70" fmla="*/ 29071 h 2124571"/>
              <a:gd name="connsiteX71" fmla="*/ 647700 w 2109022"/>
              <a:gd name="connsiteY71" fmla="*/ 496 h 2124571"/>
              <a:gd name="connsiteX72" fmla="*/ 619125 w 2109022"/>
              <a:gd name="connsiteY72" fmla="*/ 29071 h 2124571"/>
              <a:gd name="connsiteX0" fmla="*/ 619125 w 2090292"/>
              <a:gd name="connsiteY0" fmla="*/ 29071 h 2124571"/>
              <a:gd name="connsiteX1" fmla="*/ 561975 w 2090292"/>
              <a:gd name="connsiteY1" fmla="*/ 162421 h 2124571"/>
              <a:gd name="connsiteX2" fmla="*/ 542925 w 2090292"/>
              <a:gd name="connsiteY2" fmla="*/ 219571 h 2124571"/>
              <a:gd name="connsiteX3" fmla="*/ 514350 w 2090292"/>
              <a:gd name="connsiteY3" fmla="*/ 305296 h 2124571"/>
              <a:gd name="connsiteX4" fmla="*/ 504825 w 2090292"/>
              <a:gd name="connsiteY4" fmla="*/ 333871 h 2124571"/>
              <a:gd name="connsiteX5" fmla="*/ 495300 w 2090292"/>
              <a:gd name="connsiteY5" fmla="*/ 362446 h 2124571"/>
              <a:gd name="connsiteX6" fmla="*/ 476250 w 2090292"/>
              <a:gd name="connsiteY6" fmla="*/ 438646 h 2124571"/>
              <a:gd name="connsiteX7" fmla="*/ 457200 w 2090292"/>
              <a:gd name="connsiteY7" fmla="*/ 467221 h 2124571"/>
              <a:gd name="connsiteX8" fmla="*/ 428625 w 2090292"/>
              <a:gd name="connsiteY8" fmla="*/ 581521 h 2124571"/>
              <a:gd name="connsiteX9" fmla="*/ 419100 w 2090292"/>
              <a:gd name="connsiteY9" fmla="*/ 610096 h 2124571"/>
              <a:gd name="connsiteX10" fmla="*/ 400050 w 2090292"/>
              <a:gd name="connsiteY10" fmla="*/ 638671 h 2124571"/>
              <a:gd name="connsiteX11" fmla="*/ 381000 w 2090292"/>
              <a:gd name="connsiteY11" fmla="*/ 695821 h 2124571"/>
              <a:gd name="connsiteX12" fmla="*/ 361950 w 2090292"/>
              <a:gd name="connsiteY12" fmla="*/ 724396 h 2124571"/>
              <a:gd name="connsiteX13" fmla="*/ 352425 w 2090292"/>
              <a:gd name="connsiteY13" fmla="*/ 752971 h 2124571"/>
              <a:gd name="connsiteX14" fmla="*/ 285750 w 2090292"/>
              <a:gd name="connsiteY14" fmla="*/ 838696 h 2124571"/>
              <a:gd name="connsiteX15" fmla="*/ 276225 w 2090292"/>
              <a:gd name="connsiteY15" fmla="*/ 867271 h 2124571"/>
              <a:gd name="connsiteX16" fmla="*/ 257175 w 2090292"/>
              <a:gd name="connsiteY16" fmla="*/ 981571 h 2124571"/>
              <a:gd name="connsiteX17" fmla="*/ 228600 w 2090292"/>
              <a:gd name="connsiteY17" fmla="*/ 1076821 h 2124571"/>
              <a:gd name="connsiteX18" fmla="*/ 219075 w 2090292"/>
              <a:gd name="connsiteY18" fmla="*/ 1105396 h 2124571"/>
              <a:gd name="connsiteX19" fmla="*/ 200025 w 2090292"/>
              <a:gd name="connsiteY19" fmla="*/ 1133971 h 2124571"/>
              <a:gd name="connsiteX20" fmla="*/ 190500 w 2090292"/>
              <a:gd name="connsiteY20" fmla="*/ 1219696 h 2124571"/>
              <a:gd name="connsiteX21" fmla="*/ 171450 w 2090292"/>
              <a:gd name="connsiteY21" fmla="*/ 1276846 h 2124571"/>
              <a:gd name="connsiteX22" fmla="*/ 152400 w 2090292"/>
              <a:gd name="connsiteY22" fmla="*/ 1400671 h 2124571"/>
              <a:gd name="connsiteX23" fmla="*/ 123825 w 2090292"/>
              <a:gd name="connsiteY23" fmla="*/ 1457821 h 2124571"/>
              <a:gd name="connsiteX24" fmla="*/ 104775 w 2090292"/>
              <a:gd name="connsiteY24" fmla="*/ 1524496 h 2124571"/>
              <a:gd name="connsiteX25" fmla="*/ 95250 w 2090292"/>
              <a:gd name="connsiteY25" fmla="*/ 1572121 h 2124571"/>
              <a:gd name="connsiteX26" fmla="*/ 85725 w 2090292"/>
              <a:gd name="connsiteY26" fmla="*/ 1648321 h 2124571"/>
              <a:gd name="connsiteX27" fmla="*/ 66675 w 2090292"/>
              <a:gd name="connsiteY27" fmla="*/ 1705471 h 2124571"/>
              <a:gd name="connsiteX28" fmla="*/ 57150 w 2090292"/>
              <a:gd name="connsiteY28" fmla="*/ 1734046 h 2124571"/>
              <a:gd name="connsiteX29" fmla="*/ 38100 w 2090292"/>
              <a:gd name="connsiteY29" fmla="*/ 1762621 h 2124571"/>
              <a:gd name="connsiteX30" fmla="*/ 19050 w 2090292"/>
              <a:gd name="connsiteY30" fmla="*/ 1829296 h 2124571"/>
              <a:gd name="connsiteX31" fmla="*/ 9525 w 2090292"/>
              <a:gd name="connsiteY31" fmla="*/ 1867396 h 2124571"/>
              <a:gd name="connsiteX32" fmla="*/ 0 w 2090292"/>
              <a:gd name="connsiteY32" fmla="*/ 2029321 h 2124571"/>
              <a:gd name="connsiteX33" fmla="*/ 9525 w 2090292"/>
              <a:gd name="connsiteY33" fmla="*/ 2057896 h 2124571"/>
              <a:gd name="connsiteX34" fmla="*/ 47625 w 2090292"/>
              <a:gd name="connsiteY34" fmla="*/ 2067421 h 2124571"/>
              <a:gd name="connsiteX35" fmla="*/ 723900 w 2090292"/>
              <a:gd name="connsiteY35" fmla="*/ 2076946 h 2124571"/>
              <a:gd name="connsiteX36" fmla="*/ 800100 w 2090292"/>
              <a:gd name="connsiteY36" fmla="*/ 2086471 h 2124571"/>
              <a:gd name="connsiteX37" fmla="*/ 828675 w 2090292"/>
              <a:gd name="connsiteY37" fmla="*/ 2095996 h 2124571"/>
              <a:gd name="connsiteX38" fmla="*/ 914400 w 2090292"/>
              <a:gd name="connsiteY38" fmla="*/ 2105521 h 2124571"/>
              <a:gd name="connsiteX39" fmla="*/ 1352550 w 2090292"/>
              <a:gd name="connsiteY39" fmla="*/ 2124571 h 2124571"/>
              <a:gd name="connsiteX40" fmla="*/ 1743075 w 2090292"/>
              <a:gd name="connsiteY40" fmla="*/ 2105521 h 2124571"/>
              <a:gd name="connsiteX41" fmla="*/ 1800225 w 2090292"/>
              <a:gd name="connsiteY41" fmla="*/ 2086471 h 2124571"/>
              <a:gd name="connsiteX42" fmla="*/ 1857375 w 2090292"/>
              <a:gd name="connsiteY42" fmla="*/ 2067421 h 2124571"/>
              <a:gd name="connsiteX43" fmla="*/ 1885950 w 2090292"/>
              <a:gd name="connsiteY43" fmla="*/ 2057896 h 2124571"/>
              <a:gd name="connsiteX44" fmla="*/ 2028825 w 2090292"/>
              <a:gd name="connsiteY44" fmla="*/ 2038846 h 2124571"/>
              <a:gd name="connsiteX45" fmla="*/ 2009775 w 2090292"/>
              <a:gd name="connsiteY45" fmla="*/ 1762621 h 2124571"/>
              <a:gd name="connsiteX46" fmla="*/ 2028825 w 2090292"/>
              <a:gd name="connsiteY46" fmla="*/ 1353046 h 2124571"/>
              <a:gd name="connsiteX47" fmla="*/ 2047875 w 2090292"/>
              <a:gd name="connsiteY47" fmla="*/ 1286371 h 2124571"/>
              <a:gd name="connsiteX48" fmla="*/ 2076450 w 2090292"/>
              <a:gd name="connsiteY48" fmla="*/ 1267321 h 2124571"/>
              <a:gd name="connsiteX49" fmla="*/ 2085975 w 2090292"/>
              <a:gd name="connsiteY49" fmla="*/ 1238746 h 2124571"/>
              <a:gd name="connsiteX50" fmla="*/ 2000250 w 2090292"/>
              <a:gd name="connsiteY50" fmla="*/ 162421 h 2124571"/>
              <a:gd name="connsiteX51" fmla="*/ 1838325 w 2090292"/>
              <a:gd name="connsiteY51" fmla="*/ 181471 h 2124571"/>
              <a:gd name="connsiteX52" fmla="*/ 1809750 w 2090292"/>
              <a:gd name="connsiteY52" fmla="*/ 200521 h 2124571"/>
              <a:gd name="connsiteX53" fmla="*/ 1752600 w 2090292"/>
              <a:gd name="connsiteY53" fmla="*/ 219571 h 2124571"/>
              <a:gd name="connsiteX54" fmla="*/ 1724025 w 2090292"/>
              <a:gd name="connsiteY54" fmla="*/ 210046 h 2124571"/>
              <a:gd name="connsiteX55" fmla="*/ 1552575 w 2090292"/>
              <a:gd name="connsiteY55" fmla="*/ 229096 h 2124571"/>
              <a:gd name="connsiteX56" fmla="*/ 1495425 w 2090292"/>
              <a:gd name="connsiteY56" fmla="*/ 248146 h 2124571"/>
              <a:gd name="connsiteX57" fmla="*/ 1438275 w 2090292"/>
              <a:gd name="connsiteY57" fmla="*/ 286246 h 2124571"/>
              <a:gd name="connsiteX58" fmla="*/ 1409700 w 2090292"/>
              <a:gd name="connsiteY58" fmla="*/ 295771 h 2124571"/>
              <a:gd name="connsiteX59" fmla="*/ 1343025 w 2090292"/>
              <a:gd name="connsiteY59" fmla="*/ 324346 h 2124571"/>
              <a:gd name="connsiteX60" fmla="*/ 1266825 w 2090292"/>
              <a:gd name="connsiteY60" fmla="*/ 314821 h 2124571"/>
              <a:gd name="connsiteX61" fmla="*/ 1209675 w 2090292"/>
              <a:gd name="connsiteY61" fmla="*/ 276721 h 2124571"/>
              <a:gd name="connsiteX62" fmla="*/ 1152525 w 2090292"/>
              <a:gd name="connsiteY62" fmla="*/ 248146 h 2124571"/>
              <a:gd name="connsiteX63" fmla="*/ 1133475 w 2090292"/>
              <a:gd name="connsiteY63" fmla="*/ 219571 h 2124571"/>
              <a:gd name="connsiteX64" fmla="*/ 1076325 w 2090292"/>
              <a:gd name="connsiteY64" fmla="*/ 200521 h 2124571"/>
              <a:gd name="connsiteX65" fmla="*/ 962025 w 2090292"/>
              <a:gd name="connsiteY65" fmla="*/ 162421 h 2124571"/>
              <a:gd name="connsiteX66" fmla="*/ 876300 w 2090292"/>
              <a:gd name="connsiteY66" fmla="*/ 133846 h 2124571"/>
              <a:gd name="connsiteX67" fmla="*/ 847725 w 2090292"/>
              <a:gd name="connsiteY67" fmla="*/ 124321 h 2124571"/>
              <a:gd name="connsiteX68" fmla="*/ 790575 w 2090292"/>
              <a:gd name="connsiteY68" fmla="*/ 86221 h 2124571"/>
              <a:gd name="connsiteX69" fmla="*/ 704850 w 2090292"/>
              <a:gd name="connsiteY69" fmla="*/ 29071 h 2124571"/>
              <a:gd name="connsiteX70" fmla="*/ 647700 w 2090292"/>
              <a:gd name="connsiteY70" fmla="*/ 496 h 2124571"/>
              <a:gd name="connsiteX71" fmla="*/ 619125 w 2090292"/>
              <a:gd name="connsiteY71" fmla="*/ 29071 h 2124571"/>
              <a:gd name="connsiteX0" fmla="*/ 619125 w 2076450"/>
              <a:gd name="connsiteY0" fmla="*/ 29071 h 2124571"/>
              <a:gd name="connsiteX1" fmla="*/ 561975 w 2076450"/>
              <a:gd name="connsiteY1" fmla="*/ 162421 h 2124571"/>
              <a:gd name="connsiteX2" fmla="*/ 542925 w 2076450"/>
              <a:gd name="connsiteY2" fmla="*/ 219571 h 2124571"/>
              <a:gd name="connsiteX3" fmla="*/ 514350 w 2076450"/>
              <a:gd name="connsiteY3" fmla="*/ 305296 h 2124571"/>
              <a:gd name="connsiteX4" fmla="*/ 504825 w 2076450"/>
              <a:gd name="connsiteY4" fmla="*/ 333871 h 2124571"/>
              <a:gd name="connsiteX5" fmla="*/ 495300 w 2076450"/>
              <a:gd name="connsiteY5" fmla="*/ 362446 h 2124571"/>
              <a:gd name="connsiteX6" fmla="*/ 476250 w 2076450"/>
              <a:gd name="connsiteY6" fmla="*/ 438646 h 2124571"/>
              <a:gd name="connsiteX7" fmla="*/ 457200 w 2076450"/>
              <a:gd name="connsiteY7" fmla="*/ 467221 h 2124571"/>
              <a:gd name="connsiteX8" fmla="*/ 428625 w 2076450"/>
              <a:gd name="connsiteY8" fmla="*/ 581521 h 2124571"/>
              <a:gd name="connsiteX9" fmla="*/ 419100 w 2076450"/>
              <a:gd name="connsiteY9" fmla="*/ 610096 h 2124571"/>
              <a:gd name="connsiteX10" fmla="*/ 400050 w 2076450"/>
              <a:gd name="connsiteY10" fmla="*/ 638671 h 2124571"/>
              <a:gd name="connsiteX11" fmla="*/ 381000 w 2076450"/>
              <a:gd name="connsiteY11" fmla="*/ 695821 h 2124571"/>
              <a:gd name="connsiteX12" fmla="*/ 361950 w 2076450"/>
              <a:gd name="connsiteY12" fmla="*/ 724396 h 2124571"/>
              <a:gd name="connsiteX13" fmla="*/ 352425 w 2076450"/>
              <a:gd name="connsiteY13" fmla="*/ 752971 h 2124571"/>
              <a:gd name="connsiteX14" fmla="*/ 285750 w 2076450"/>
              <a:gd name="connsiteY14" fmla="*/ 838696 h 2124571"/>
              <a:gd name="connsiteX15" fmla="*/ 276225 w 2076450"/>
              <a:gd name="connsiteY15" fmla="*/ 867271 h 2124571"/>
              <a:gd name="connsiteX16" fmla="*/ 257175 w 2076450"/>
              <a:gd name="connsiteY16" fmla="*/ 981571 h 2124571"/>
              <a:gd name="connsiteX17" fmla="*/ 228600 w 2076450"/>
              <a:gd name="connsiteY17" fmla="*/ 1076821 h 2124571"/>
              <a:gd name="connsiteX18" fmla="*/ 219075 w 2076450"/>
              <a:gd name="connsiteY18" fmla="*/ 1105396 h 2124571"/>
              <a:gd name="connsiteX19" fmla="*/ 200025 w 2076450"/>
              <a:gd name="connsiteY19" fmla="*/ 1133971 h 2124571"/>
              <a:gd name="connsiteX20" fmla="*/ 190500 w 2076450"/>
              <a:gd name="connsiteY20" fmla="*/ 1219696 h 2124571"/>
              <a:gd name="connsiteX21" fmla="*/ 171450 w 2076450"/>
              <a:gd name="connsiteY21" fmla="*/ 1276846 h 2124571"/>
              <a:gd name="connsiteX22" fmla="*/ 152400 w 2076450"/>
              <a:gd name="connsiteY22" fmla="*/ 1400671 h 2124571"/>
              <a:gd name="connsiteX23" fmla="*/ 123825 w 2076450"/>
              <a:gd name="connsiteY23" fmla="*/ 1457821 h 2124571"/>
              <a:gd name="connsiteX24" fmla="*/ 104775 w 2076450"/>
              <a:gd name="connsiteY24" fmla="*/ 1524496 h 2124571"/>
              <a:gd name="connsiteX25" fmla="*/ 95250 w 2076450"/>
              <a:gd name="connsiteY25" fmla="*/ 1572121 h 2124571"/>
              <a:gd name="connsiteX26" fmla="*/ 85725 w 2076450"/>
              <a:gd name="connsiteY26" fmla="*/ 1648321 h 2124571"/>
              <a:gd name="connsiteX27" fmla="*/ 66675 w 2076450"/>
              <a:gd name="connsiteY27" fmla="*/ 1705471 h 2124571"/>
              <a:gd name="connsiteX28" fmla="*/ 57150 w 2076450"/>
              <a:gd name="connsiteY28" fmla="*/ 1734046 h 2124571"/>
              <a:gd name="connsiteX29" fmla="*/ 38100 w 2076450"/>
              <a:gd name="connsiteY29" fmla="*/ 1762621 h 2124571"/>
              <a:gd name="connsiteX30" fmla="*/ 19050 w 2076450"/>
              <a:gd name="connsiteY30" fmla="*/ 1829296 h 2124571"/>
              <a:gd name="connsiteX31" fmla="*/ 9525 w 2076450"/>
              <a:gd name="connsiteY31" fmla="*/ 1867396 h 2124571"/>
              <a:gd name="connsiteX32" fmla="*/ 0 w 2076450"/>
              <a:gd name="connsiteY32" fmla="*/ 2029321 h 2124571"/>
              <a:gd name="connsiteX33" fmla="*/ 9525 w 2076450"/>
              <a:gd name="connsiteY33" fmla="*/ 2057896 h 2124571"/>
              <a:gd name="connsiteX34" fmla="*/ 47625 w 2076450"/>
              <a:gd name="connsiteY34" fmla="*/ 2067421 h 2124571"/>
              <a:gd name="connsiteX35" fmla="*/ 723900 w 2076450"/>
              <a:gd name="connsiteY35" fmla="*/ 2076946 h 2124571"/>
              <a:gd name="connsiteX36" fmla="*/ 800100 w 2076450"/>
              <a:gd name="connsiteY36" fmla="*/ 2086471 h 2124571"/>
              <a:gd name="connsiteX37" fmla="*/ 828675 w 2076450"/>
              <a:gd name="connsiteY37" fmla="*/ 2095996 h 2124571"/>
              <a:gd name="connsiteX38" fmla="*/ 914400 w 2076450"/>
              <a:gd name="connsiteY38" fmla="*/ 2105521 h 2124571"/>
              <a:gd name="connsiteX39" fmla="*/ 1352550 w 2076450"/>
              <a:gd name="connsiteY39" fmla="*/ 2124571 h 2124571"/>
              <a:gd name="connsiteX40" fmla="*/ 1743075 w 2076450"/>
              <a:gd name="connsiteY40" fmla="*/ 2105521 h 2124571"/>
              <a:gd name="connsiteX41" fmla="*/ 1800225 w 2076450"/>
              <a:gd name="connsiteY41" fmla="*/ 2086471 h 2124571"/>
              <a:gd name="connsiteX42" fmla="*/ 1857375 w 2076450"/>
              <a:gd name="connsiteY42" fmla="*/ 2067421 h 2124571"/>
              <a:gd name="connsiteX43" fmla="*/ 1885950 w 2076450"/>
              <a:gd name="connsiteY43" fmla="*/ 2057896 h 2124571"/>
              <a:gd name="connsiteX44" fmla="*/ 2028825 w 2076450"/>
              <a:gd name="connsiteY44" fmla="*/ 2038846 h 2124571"/>
              <a:gd name="connsiteX45" fmla="*/ 2009775 w 2076450"/>
              <a:gd name="connsiteY45" fmla="*/ 1762621 h 2124571"/>
              <a:gd name="connsiteX46" fmla="*/ 2028825 w 2076450"/>
              <a:gd name="connsiteY46" fmla="*/ 1353046 h 2124571"/>
              <a:gd name="connsiteX47" fmla="*/ 2047875 w 2076450"/>
              <a:gd name="connsiteY47" fmla="*/ 1286371 h 2124571"/>
              <a:gd name="connsiteX48" fmla="*/ 2076450 w 2076450"/>
              <a:gd name="connsiteY48" fmla="*/ 1267321 h 2124571"/>
              <a:gd name="connsiteX49" fmla="*/ 2000250 w 2076450"/>
              <a:gd name="connsiteY49" fmla="*/ 162421 h 2124571"/>
              <a:gd name="connsiteX50" fmla="*/ 1838325 w 2076450"/>
              <a:gd name="connsiteY50" fmla="*/ 181471 h 2124571"/>
              <a:gd name="connsiteX51" fmla="*/ 1809750 w 2076450"/>
              <a:gd name="connsiteY51" fmla="*/ 200521 h 2124571"/>
              <a:gd name="connsiteX52" fmla="*/ 1752600 w 2076450"/>
              <a:gd name="connsiteY52" fmla="*/ 219571 h 2124571"/>
              <a:gd name="connsiteX53" fmla="*/ 1724025 w 2076450"/>
              <a:gd name="connsiteY53" fmla="*/ 210046 h 2124571"/>
              <a:gd name="connsiteX54" fmla="*/ 1552575 w 2076450"/>
              <a:gd name="connsiteY54" fmla="*/ 229096 h 2124571"/>
              <a:gd name="connsiteX55" fmla="*/ 1495425 w 2076450"/>
              <a:gd name="connsiteY55" fmla="*/ 248146 h 2124571"/>
              <a:gd name="connsiteX56" fmla="*/ 1438275 w 2076450"/>
              <a:gd name="connsiteY56" fmla="*/ 286246 h 2124571"/>
              <a:gd name="connsiteX57" fmla="*/ 1409700 w 2076450"/>
              <a:gd name="connsiteY57" fmla="*/ 295771 h 2124571"/>
              <a:gd name="connsiteX58" fmla="*/ 1343025 w 2076450"/>
              <a:gd name="connsiteY58" fmla="*/ 324346 h 2124571"/>
              <a:gd name="connsiteX59" fmla="*/ 1266825 w 2076450"/>
              <a:gd name="connsiteY59" fmla="*/ 314821 h 2124571"/>
              <a:gd name="connsiteX60" fmla="*/ 1209675 w 2076450"/>
              <a:gd name="connsiteY60" fmla="*/ 276721 h 2124571"/>
              <a:gd name="connsiteX61" fmla="*/ 1152525 w 2076450"/>
              <a:gd name="connsiteY61" fmla="*/ 248146 h 2124571"/>
              <a:gd name="connsiteX62" fmla="*/ 1133475 w 2076450"/>
              <a:gd name="connsiteY62" fmla="*/ 219571 h 2124571"/>
              <a:gd name="connsiteX63" fmla="*/ 1076325 w 2076450"/>
              <a:gd name="connsiteY63" fmla="*/ 200521 h 2124571"/>
              <a:gd name="connsiteX64" fmla="*/ 962025 w 2076450"/>
              <a:gd name="connsiteY64" fmla="*/ 162421 h 2124571"/>
              <a:gd name="connsiteX65" fmla="*/ 876300 w 2076450"/>
              <a:gd name="connsiteY65" fmla="*/ 133846 h 2124571"/>
              <a:gd name="connsiteX66" fmla="*/ 847725 w 2076450"/>
              <a:gd name="connsiteY66" fmla="*/ 124321 h 2124571"/>
              <a:gd name="connsiteX67" fmla="*/ 790575 w 2076450"/>
              <a:gd name="connsiteY67" fmla="*/ 86221 h 2124571"/>
              <a:gd name="connsiteX68" fmla="*/ 704850 w 2076450"/>
              <a:gd name="connsiteY68" fmla="*/ 29071 h 2124571"/>
              <a:gd name="connsiteX69" fmla="*/ 647700 w 2076450"/>
              <a:gd name="connsiteY69" fmla="*/ 496 h 2124571"/>
              <a:gd name="connsiteX70" fmla="*/ 619125 w 2076450"/>
              <a:gd name="connsiteY70" fmla="*/ 29071 h 2124571"/>
              <a:gd name="connsiteX0" fmla="*/ 619125 w 2048518"/>
              <a:gd name="connsiteY0" fmla="*/ 29071 h 2124571"/>
              <a:gd name="connsiteX1" fmla="*/ 561975 w 2048518"/>
              <a:gd name="connsiteY1" fmla="*/ 162421 h 2124571"/>
              <a:gd name="connsiteX2" fmla="*/ 542925 w 2048518"/>
              <a:gd name="connsiteY2" fmla="*/ 219571 h 2124571"/>
              <a:gd name="connsiteX3" fmla="*/ 514350 w 2048518"/>
              <a:gd name="connsiteY3" fmla="*/ 305296 h 2124571"/>
              <a:gd name="connsiteX4" fmla="*/ 504825 w 2048518"/>
              <a:gd name="connsiteY4" fmla="*/ 333871 h 2124571"/>
              <a:gd name="connsiteX5" fmla="*/ 495300 w 2048518"/>
              <a:gd name="connsiteY5" fmla="*/ 362446 h 2124571"/>
              <a:gd name="connsiteX6" fmla="*/ 476250 w 2048518"/>
              <a:gd name="connsiteY6" fmla="*/ 438646 h 2124571"/>
              <a:gd name="connsiteX7" fmla="*/ 457200 w 2048518"/>
              <a:gd name="connsiteY7" fmla="*/ 467221 h 2124571"/>
              <a:gd name="connsiteX8" fmla="*/ 428625 w 2048518"/>
              <a:gd name="connsiteY8" fmla="*/ 581521 h 2124571"/>
              <a:gd name="connsiteX9" fmla="*/ 419100 w 2048518"/>
              <a:gd name="connsiteY9" fmla="*/ 610096 h 2124571"/>
              <a:gd name="connsiteX10" fmla="*/ 400050 w 2048518"/>
              <a:gd name="connsiteY10" fmla="*/ 638671 h 2124571"/>
              <a:gd name="connsiteX11" fmla="*/ 381000 w 2048518"/>
              <a:gd name="connsiteY11" fmla="*/ 695821 h 2124571"/>
              <a:gd name="connsiteX12" fmla="*/ 361950 w 2048518"/>
              <a:gd name="connsiteY12" fmla="*/ 724396 h 2124571"/>
              <a:gd name="connsiteX13" fmla="*/ 352425 w 2048518"/>
              <a:gd name="connsiteY13" fmla="*/ 752971 h 2124571"/>
              <a:gd name="connsiteX14" fmla="*/ 285750 w 2048518"/>
              <a:gd name="connsiteY14" fmla="*/ 838696 h 2124571"/>
              <a:gd name="connsiteX15" fmla="*/ 276225 w 2048518"/>
              <a:gd name="connsiteY15" fmla="*/ 867271 h 2124571"/>
              <a:gd name="connsiteX16" fmla="*/ 257175 w 2048518"/>
              <a:gd name="connsiteY16" fmla="*/ 981571 h 2124571"/>
              <a:gd name="connsiteX17" fmla="*/ 228600 w 2048518"/>
              <a:gd name="connsiteY17" fmla="*/ 1076821 h 2124571"/>
              <a:gd name="connsiteX18" fmla="*/ 219075 w 2048518"/>
              <a:gd name="connsiteY18" fmla="*/ 1105396 h 2124571"/>
              <a:gd name="connsiteX19" fmla="*/ 200025 w 2048518"/>
              <a:gd name="connsiteY19" fmla="*/ 1133971 h 2124571"/>
              <a:gd name="connsiteX20" fmla="*/ 190500 w 2048518"/>
              <a:gd name="connsiteY20" fmla="*/ 1219696 h 2124571"/>
              <a:gd name="connsiteX21" fmla="*/ 171450 w 2048518"/>
              <a:gd name="connsiteY21" fmla="*/ 1276846 h 2124571"/>
              <a:gd name="connsiteX22" fmla="*/ 152400 w 2048518"/>
              <a:gd name="connsiteY22" fmla="*/ 1400671 h 2124571"/>
              <a:gd name="connsiteX23" fmla="*/ 123825 w 2048518"/>
              <a:gd name="connsiteY23" fmla="*/ 1457821 h 2124571"/>
              <a:gd name="connsiteX24" fmla="*/ 104775 w 2048518"/>
              <a:gd name="connsiteY24" fmla="*/ 1524496 h 2124571"/>
              <a:gd name="connsiteX25" fmla="*/ 95250 w 2048518"/>
              <a:gd name="connsiteY25" fmla="*/ 1572121 h 2124571"/>
              <a:gd name="connsiteX26" fmla="*/ 85725 w 2048518"/>
              <a:gd name="connsiteY26" fmla="*/ 1648321 h 2124571"/>
              <a:gd name="connsiteX27" fmla="*/ 66675 w 2048518"/>
              <a:gd name="connsiteY27" fmla="*/ 1705471 h 2124571"/>
              <a:gd name="connsiteX28" fmla="*/ 57150 w 2048518"/>
              <a:gd name="connsiteY28" fmla="*/ 1734046 h 2124571"/>
              <a:gd name="connsiteX29" fmla="*/ 38100 w 2048518"/>
              <a:gd name="connsiteY29" fmla="*/ 1762621 h 2124571"/>
              <a:gd name="connsiteX30" fmla="*/ 19050 w 2048518"/>
              <a:gd name="connsiteY30" fmla="*/ 1829296 h 2124571"/>
              <a:gd name="connsiteX31" fmla="*/ 9525 w 2048518"/>
              <a:gd name="connsiteY31" fmla="*/ 1867396 h 2124571"/>
              <a:gd name="connsiteX32" fmla="*/ 0 w 2048518"/>
              <a:gd name="connsiteY32" fmla="*/ 2029321 h 2124571"/>
              <a:gd name="connsiteX33" fmla="*/ 9525 w 2048518"/>
              <a:gd name="connsiteY33" fmla="*/ 2057896 h 2124571"/>
              <a:gd name="connsiteX34" fmla="*/ 47625 w 2048518"/>
              <a:gd name="connsiteY34" fmla="*/ 2067421 h 2124571"/>
              <a:gd name="connsiteX35" fmla="*/ 723900 w 2048518"/>
              <a:gd name="connsiteY35" fmla="*/ 2076946 h 2124571"/>
              <a:gd name="connsiteX36" fmla="*/ 800100 w 2048518"/>
              <a:gd name="connsiteY36" fmla="*/ 2086471 h 2124571"/>
              <a:gd name="connsiteX37" fmla="*/ 828675 w 2048518"/>
              <a:gd name="connsiteY37" fmla="*/ 2095996 h 2124571"/>
              <a:gd name="connsiteX38" fmla="*/ 914400 w 2048518"/>
              <a:gd name="connsiteY38" fmla="*/ 2105521 h 2124571"/>
              <a:gd name="connsiteX39" fmla="*/ 1352550 w 2048518"/>
              <a:gd name="connsiteY39" fmla="*/ 2124571 h 2124571"/>
              <a:gd name="connsiteX40" fmla="*/ 1743075 w 2048518"/>
              <a:gd name="connsiteY40" fmla="*/ 2105521 h 2124571"/>
              <a:gd name="connsiteX41" fmla="*/ 1800225 w 2048518"/>
              <a:gd name="connsiteY41" fmla="*/ 2086471 h 2124571"/>
              <a:gd name="connsiteX42" fmla="*/ 1857375 w 2048518"/>
              <a:gd name="connsiteY42" fmla="*/ 2067421 h 2124571"/>
              <a:gd name="connsiteX43" fmla="*/ 1885950 w 2048518"/>
              <a:gd name="connsiteY43" fmla="*/ 2057896 h 2124571"/>
              <a:gd name="connsiteX44" fmla="*/ 2028825 w 2048518"/>
              <a:gd name="connsiteY44" fmla="*/ 2038846 h 2124571"/>
              <a:gd name="connsiteX45" fmla="*/ 2009775 w 2048518"/>
              <a:gd name="connsiteY45" fmla="*/ 1762621 h 2124571"/>
              <a:gd name="connsiteX46" fmla="*/ 2028825 w 2048518"/>
              <a:gd name="connsiteY46" fmla="*/ 1353046 h 2124571"/>
              <a:gd name="connsiteX47" fmla="*/ 2047875 w 2048518"/>
              <a:gd name="connsiteY47" fmla="*/ 1286371 h 2124571"/>
              <a:gd name="connsiteX48" fmla="*/ 2000250 w 2048518"/>
              <a:gd name="connsiteY48" fmla="*/ 162421 h 2124571"/>
              <a:gd name="connsiteX49" fmla="*/ 1838325 w 2048518"/>
              <a:gd name="connsiteY49" fmla="*/ 181471 h 2124571"/>
              <a:gd name="connsiteX50" fmla="*/ 1809750 w 2048518"/>
              <a:gd name="connsiteY50" fmla="*/ 200521 h 2124571"/>
              <a:gd name="connsiteX51" fmla="*/ 1752600 w 2048518"/>
              <a:gd name="connsiteY51" fmla="*/ 219571 h 2124571"/>
              <a:gd name="connsiteX52" fmla="*/ 1724025 w 2048518"/>
              <a:gd name="connsiteY52" fmla="*/ 210046 h 2124571"/>
              <a:gd name="connsiteX53" fmla="*/ 1552575 w 2048518"/>
              <a:gd name="connsiteY53" fmla="*/ 229096 h 2124571"/>
              <a:gd name="connsiteX54" fmla="*/ 1495425 w 2048518"/>
              <a:gd name="connsiteY54" fmla="*/ 248146 h 2124571"/>
              <a:gd name="connsiteX55" fmla="*/ 1438275 w 2048518"/>
              <a:gd name="connsiteY55" fmla="*/ 286246 h 2124571"/>
              <a:gd name="connsiteX56" fmla="*/ 1409700 w 2048518"/>
              <a:gd name="connsiteY56" fmla="*/ 295771 h 2124571"/>
              <a:gd name="connsiteX57" fmla="*/ 1343025 w 2048518"/>
              <a:gd name="connsiteY57" fmla="*/ 324346 h 2124571"/>
              <a:gd name="connsiteX58" fmla="*/ 1266825 w 2048518"/>
              <a:gd name="connsiteY58" fmla="*/ 314821 h 2124571"/>
              <a:gd name="connsiteX59" fmla="*/ 1209675 w 2048518"/>
              <a:gd name="connsiteY59" fmla="*/ 276721 h 2124571"/>
              <a:gd name="connsiteX60" fmla="*/ 1152525 w 2048518"/>
              <a:gd name="connsiteY60" fmla="*/ 248146 h 2124571"/>
              <a:gd name="connsiteX61" fmla="*/ 1133475 w 2048518"/>
              <a:gd name="connsiteY61" fmla="*/ 219571 h 2124571"/>
              <a:gd name="connsiteX62" fmla="*/ 1076325 w 2048518"/>
              <a:gd name="connsiteY62" fmla="*/ 200521 h 2124571"/>
              <a:gd name="connsiteX63" fmla="*/ 962025 w 2048518"/>
              <a:gd name="connsiteY63" fmla="*/ 162421 h 2124571"/>
              <a:gd name="connsiteX64" fmla="*/ 876300 w 2048518"/>
              <a:gd name="connsiteY64" fmla="*/ 133846 h 2124571"/>
              <a:gd name="connsiteX65" fmla="*/ 847725 w 2048518"/>
              <a:gd name="connsiteY65" fmla="*/ 124321 h 2124571"/>
              <a:gd name="connsiteX66" fmla="*/ 790575 w 2048518"/>
              <a:gd name="connsiteY66" fmla="*/ 86221 h 2124571"/>
              <a:gd name="connsiteX67" fmla="*/ 704850 w 2048518"/>
              <a:gd name="connsiteY67" fmla="*/ 29071 h 2124571"/>
              <a:gd name="connsiteX68" fmla="*/ 647700 w 2048518"/>
              <a:gd name="connsiteY68" fmla="*/ 496 h 2124571"/>
              <a:gd name="connsiteX69" fmla="*/ 619125 w 2048518"/>
              <a:gd name="connsiteY69" fmla="*/ 29071 h 2124571"/>
              <a:gd name="connsiteX0" fmla="*/ 619125 w 2028922"/>
              <a:gd name="connsiteY0" fmla="*/ 29071 h 2124571"/>
              <a:gd name="connsiteX1" fmla="*/ 561975 w 2028922"/>
              <a:gd name="connsiteY1" fmla="*/ 162421 h 2124571"/>
              <a:gd name="connsiteX2" fmla="*/ 542925 w 2028922"/>
              <a:gd name="connsiteY2" fmla="*/ 219571 h 2124571"/>
              <a:gd name="connsiteX3" fmla="*/ 514350 w 2028922"/>
              <a:gd name="connsiteY3" fmla="*/ 305296 h 2124571"/>
              <a:gd name="connsiteX4" fmla="*/ 504825 w 2028922"/>
              <a:gd name="connsiteY4" fmla="*/ 333871 h 2124571"/>
              <a:gd name="connsiteX5" fmla="*/ 495300 w 2028922"/>
              <a:gd name="connsiteY5" fmla="*/ 362446 h 2124571"/>
              <a:gd name="connsiteX6" fmla="*/ 476250 w 2028922"/>
              <a:gd name="connsiteY6" fmla="*/ 438646 h 2124571"/>
              <a:gd name="connsiteX7" fmla="*/ 457200 w 2028922"/>
              <a:gd name="connsiteY7" fmla="*/ 467221 h 2124571"/>
              <a:gd name="connsiteX8" fmla="*/ 428625 w 2028922"/>
              <a:gd name="connsiteY8" fmla="*/ 581521 h 2124571"/>
              <a:gd name="connsiteX9" fmla="*/ 419100 w 2028922"/>
              <a:gd name="connsiteY9" fmla="*/ 610096 h 2124571"/>
              <a:gd name="connsiteX10" fmla="*/ 400050 w 2028922"/>
              <a:gd name="connsiteY10" fmla="*/ 638671 h 2124571"/>
              <a:gd name="connsiteX11" fmla="*/ 381000 w 2028922"/>
              <a:gd name="connsiteY11" fmla="*/ 695821 h 2124571"/>
              <a:gd name="connsiteX12" fmla="*/ 361950 w 2028922"/>
              <a:gd name="connsiteY12" fmla="*/ 724396 h 2124571"/>
              <a:gd name="connsiteX13" fmla="*/ 352425 w 2028922"/>
              <a:gd name="connsiteY13" fmla="*/ 752971 h 2124571"/>
              <a:gd name="connsiteX14" fmla="*/ 285750 w 2028922"/>
              <a:gd name="connsiteY14" fmla="*/ 838696 h 2124571"/>
              <a:gd name="connsiteX15" fmla="*/ 276225 w 2028922"/>
              <a:gd name="connsiteY15" fmla="*/ 867271 h 2124571"/>
              <a:gd name="connsiteX16" fmla="*/ 257175 w 2028922"/>
              <a:gd name="connsiteY16" fmla="*/ 981571 h 2124571"/>
              <a:gd name="connsiteX17" fmla="*/ 228600 w 2028922"/>
              <a:gd name="connsiteY17" fmla="*/ 1076821 h 2124571"/>
              <a:gd name="connsiteX18" fmla="*/ 219075 w 2028922"/>
              <a:gd name="connsiteY18" fmla="*/ 1105396 h 2124571"/>
              <a:gd name="connsiteX19" fmla="*/ 200025 w 2028922"/>
              <a:gd name="connsiteY19" fmla="*/ 1133971 h 2124571"/>
              <a:gd name="connsiteX20" fmla="*/ 190500 w 2028922"/>
              <a:gd name="connsiteY20" fmla="*/ 1219696 h 2124571"/>
              <a:gd name="connsiteX21" fmla="*/ 171450 w 2028922"/>
              <a:gd name="connsiteY21" fmla="*/ 1276846 h 2124571"/>
              <a:gd name="connsiteX22" fmla="*/ 152400 w 2028922"/>
              <a:gd name="connsiteY22" fmla="*/ 1400671 h 2124571"/>
              <a:gd name="connsiteX23" fmla="*/ 123825 w 2028922"/>
              <a:gd name="connsiteY23" fmla="*/ 1457821 h 2124571"/>
              <a:gd name="connsiteX24" fmla="*/ 104775 w 2028922"/>
              <a:gd name="connsiteY24" fmla="*/ 1524496 h 2124571"/>
              <a:gd name="connsiteX25" fmla="*/ 95250 w 2028922"/>
              <a:gd name="connsiteY25" fmla="*/ 1572121 h 2124571"/>
              <a:gd name="connsiteX26" fmla="*/ 85725 w 2028922"/>
              <a:gd name="connsiteY26" fmla="*/ 1648321 h 2124571"/>
              <a:gd name="connsiteX27" fmla="*/ 66675 w 2028922"/>
              <a:gd name="connsiteY27" fmla="*/ 1705471 h 2124571"/>
              <a:gd name="connsiteX28" fmla="*/ 57150 w 2028922"/>
              <a:gd name="connsiteY28" fmla="*/ 1734046 h 2124571"/>
              <a:gd name="connsiteX29" fmla="*/ 38100 w 2028922"/>
              <a:gd name="connsiteY29" fmla="*/ 1762621 h 2124571"/>
              <a:gd name="connsiteX30" fmla="*/ 19050 w 2028922"/>
              <a:gd name="connsiteY30" fmla="*/ 1829296 h 2124571"/>
              <a:gd name="connsiteX31" fmla="*/ 9525 w 2028922"/>
              <a:gd name="connsiteY31" fmla="*/ 1867396 h 2124571"/>
              <a:gd name="connsiteX32" fmla="*/ 0 w 2028922"/>
              <a:gd name="connsiteY32" fmla="*/ 2029321 h 2124571"/>
              <a:gd name="connsiteX33" fmla="*/ 9525 w 2028922"/>
              <a:gd name="connsiteY33" fmla="*/ 2057896 h 2124571"/>
              <a:gd name="connsiteX34" fmla="*/ 47625 w 2028922"/>
              <a:gd name="connsiteY34" fmla="*/ 2067421 h 2124571"/>
              <a:gd name="connsiteX35" fmla="*/ 723900 w 2028922"/>
              <a:gd name="connsiteY35" fmla="*/ 2076946 h 2124571"/>
              <a:gd name="connsiteX36" fmla="*/ 800100 w 2028922"/>
              <a:gd name="connsiteY36" fmla="*/ 2086471 h 2124571"/>
              <a:gd name="connsiteX37" fmla="*/ 828675 w 2028922"/>
              <a:gd name="connsiteY37" fmla="*/ 2095996 h 2124571"/>
              <a:gd name="connsiteX38" fmla="*/ 914400 w 2028922"/>
              <a:gd name="connsiteY38" fmla="*/ 2105521 h 2124571"/>
              <a:gd name="connsiteX39" fmla="*/ 1352550 w 2028922"/>
              <a:gd name="connsiteY39" fmla="*/ 2124571 h 2124571"/>
              <a:gd name="connsiteX40" fmla="*/ 1743075 w 2028922"/>
              <a:gd name="connsiteY40" fmla="*/ 2105521 h 2124571"/>
              <a:gd name="connsiteX41" fmla="*/ 1800225 w 2028922"/>
              <a:gd name="connsiteY41" fmla="*/ 2086471 h 2124571"/>
              <a:gd name="connsiteX42" fmla="*/ 1857375 w 2028922"/>
              <a:gd name="connsiteY42" fmla="*/ 2067421 h 2124571"/>
              <a:gd name="connsiteX43" fmla="*/ 1885950 w 2028922"/>
              <a:gd name="connsiteY43" fmla="*/ 2057896 h 2124571"/>
              <a:gd name="connsiteX44" fmla="*/ 2028825 w 2028922"/>
              <a:gd name="connsiteY44" fmla="*/ 2038846 h 2124571"/>
              <a:gd name="connsiteX45" fmla="*/ 2009775 w 2028922"/>
              <a:gd name="connsiteY45" fmla="*/ 1762621 h 2124571"/>
              <a:gd name="connsiteX46" fmla="*/ 2028825 w 2028922"/>
              <a:gd name="connsiteY46" fmla="*/ 1353046 h 2124571"/>
              <a:gd name="connsiteX47" fmla="*/ 2000250 w 2028922"/>
              <a:gd name="connsiteY47" fmla="*/ 162421 h 2124571"/>
              <a:gd name="connsiteX48" fmla="*/ 1838325 w 2028922"/>
              <a:gd name="connsiteY48" fmla="*/ 181471 h 2124571"/>
              <a:gd name="connsiteX49" fmla="*/ 1809750 w 2028922"/>
              <a:gd name="connsiteY49" fmla="*/ 200521 h 2124571"/>
              <a:gd name="connsiteX50" fmla="*/ 1752600 w 2028922"/>
              <a:gd name="connsiteY50" fmla="*/ 219571 h 2124571"/>
              <a:gd name="connsiteX51" fmla="*/ 1724025 w 2028922"/>
              <a:gd name="connsiteY51" fmla="*/ 210046 h 2124571"/>
              <a:gd name="connsiteX52" fmla="*/ 1552575 w 2028922"/>
              <a:gd name="connsiteY52" fmla="*/ 229096 h 2124571"/>
              <a:gd name="connsiteX53" fmla="*/ 1495425 w 2028922"/>
              <a:gd name="connsiteY53" fmla="*/ 248146 h 2124571"/>
              <a:gd name="connsiteX54" fmla="*/ 1438275 w 2028922"/>
              <a:gd name="connsiteY54" fmla="*/ 286246 h 2124571"/>
              <a:gd name="connsiteX55" fmla="*/ 1409700 w 2028922"/>
              <a:gd name="connsiteY55" fmla="*/ 295771 h 2124571"/>
              <a:gd name="connsiteX56" fmla="*/ 1343025 w 2028922"/>
              <a:gd name="connsiteY56" fmla="*/ 324346 h 2124571"/>
              <a:gd name="connsiteX57" fmla="*/ 1266825 w 2028922"/>
              <a:gd name="connsiteY57" fmla="*/ 314821 h 2124571"/>
              <a:gd name="connsiteX58" fmla="*/ 1209675 w 2028922"/>
              <a:gd name="connsiteY58" fmla="*/ 276721 h 2124571"/>
              <a:gd name="connsiteX59" fmla="*/ 1152525 w 2028922"/>
              <a:gd name="connsiteY59" fmla="*/ 248146 h 2124571"/>
              <a:gd name="connsiteX60" fmla="*/ 1133475 w 2028922"/>
              <a:gd name="connsiteY60" fmla="*/ 219571 h 2124571"/>
              <a:gd name="connsiteX61" fmla="*/ 1076325 w 2028922"/>
              <a:gd name="connsiteY61" fmla="*/ 200521 h 2124571"/>
              <a:gd name="connsiteX62" fmla="*/ 962025 w 2028922"/>
              <a:gd name="connsiteY62" fmla="*/ 162421 h 2124571"/>
              <a:gd name="connsiteX63" fmla="*/ 876300 w 2028922"/>
              <a:gd name="connsiteY63" fmla="*/ 133846 h 2124571"/>
              <a:gd name="connsiteX64" fmla="*/ 847725 w 2028922"/>
              <a:gd name="connsiteY64" fmla="*/ 124321 h 2124571"/>
              <a:gd name="connsiteX65" fmla="*/ 790575 w 2028922"/>
              <a:gd name="connsiteY65" fmla="*/ 86221 h 2124571"/>
              <a:gd name="connsiteX66" fmla="*/ 704850 w 2028922"/>
              <a:gd name="connsiteY66" fmla="*/ 29071 h 2124571"/>
              <a:gd name="connsiteX67" fmla="*/ 647700 w 2028922"/>
              <a:gd name="connsiteY67" fmla="*/ 496 h 2124571"/>
              <a:gd name="connsiteX68" fmla="*/ 619125 w 2028922"/>
              <a:gd name="connsiteY68" fmla="*/ 29071 h 2124571"/>
              <a:gd name="connsiteX0" fmla="*/ 619125 w 2028825"/>
              <a:gd name="connsiteY0" fmla="*/ 29071 h 2124571"/>
              <a:gd name="connsiteX1" fmla="*/ 561975 w 2028825"/>
              <a:gd name="connsiteY1" fmla="*/ 162421 h 2124571"/>
              <a:gd name="connsiteX2" fmla="*/ 542925 w 2028825"/>
              <a:gd name="connsiteY2" fmla="*/ 219571 h 2124571"/>
              <a:gd name="connsiteX3" fmla="*/ 514350 w 2028825"/>
              <a:gd name="connsiteY3" fmla="*/ 305296 h 2124571"/>
              <a:gd name="connsiteX4" fmla="*/ 504825 w 2028825"/>
              <a:gd name="connsiteY4" fmla="*/ 333871 h 2124571"/>
              <a:gd name="connsiteX5" fmla="*/ 495300 w 2028825"/>
              <a:gd name="connsiteY5" fmla="*/ 362446 h 2124571"/>
              <a:gd name="connsiteX6" fmla="*/ 476250 w 2028825"/>
              <a:gd name="connsiteY6" fmla="*/ 438646 h 2124571"/>
              <a:gd name="connsiteX7" fmla="*/ 457200 w 2028825"/>
              <a:gd name="connsiteY7" fmla="*/ 467221 h 2124571"/>
              <a:gd name="connsiteX8" fmla="*/ 428625 w 2028825"/>
              <a:gd name="connsiteY8" fmla="*/ 581521 h 2124571"/>
              <a:gd name="connsiteX9" fmla="*/ 419100 w 2028825"/>
              <a:gd name="connsiteY9" fmla="*/ 610096 h 2124571"/>
              <a:gd name="connsiteX10" fmla="*/ 400050 w 2028825"/>
              <a:gd name="connsiteY10" fmla="*/ 638671 h 2124571"/>
              <a:gd name="connsiteX11" fmla="*/ 381000 w 2028825"/>
              <a:gd name="connsiteY11" fmla="*/ 695821 h 2124571"/>
              <a:gd name="connsiteX12" fmla="*/ 361950 w 2028825"/>
              <a:gd name="connsiteY12" fmla="*/ 724396 h 2124571"/>
              <a:gd name="connsiteX13" fmla="*/ 352425 w 2028825"/>
              <a:gd name="connsiteY13" fmla="*/ 752971 h 2124571"/>
              <a:gd name="connsiteX14" fmla="*/ 285750 w 2028825"/>
              <a:gd name="connsiteY14" fmla="*/ 838696 h 2124571"/>
              <a:gd name="connsiteX15" fmla="*/ 276225 w 2028825"/>
              <a:gd name="connsiteY15" fmla="*/ 867271 h 2124571"/>
              <a:gd name="connsiteX16" fmla="*/ 257175 w 2028825"/>
              <a:gd name="connsiteY16" fmla="*/ 981571 h 2124571"/>
              <a:gd name="connsiteX17" fmla="*/ 228600 w 2028825"/>
              <a:gd name="connsiteY17" fmla="*/ 1076821 h 2124571"/>
              <a:gd name="connsiteX18" fmla="*/ 219075 w 2028825"/>
              <a:gd name="connsiteY18" fmla="*/ 1105396 h 2124571"/>
              <a:gd name="connsiteX19" fmla="*/ 200025 w 2028825"/>
              <a:gd name="connsiteY19" fmla="*/ 1133971 h 2124571"/>
              <a:gd name="connsiteX20" fmla="*/ 190500 w 2028825"/>
              <a:gd name="connsiteY20" fmla="*/ 1219696 h 2124571"/>
              <a:gd name="connsiteX21" fmla="*/ 171450 w 2028825"/>
              <a:gd name="connsiteY21" fmla="*/ 1276846 h 2124571"/>
              <a:gd name="connsiteX22" fmla="*/ 152400 w 2028825"/>
              <a:gd name="connsiteY22" fmla="*/ 1400671 h 2124571"/>
              <a:gd name="connsiteX23" fmla="*/ 123825 w 2028825"/>
              <a:gd name="connsiteY23" fmla="*/ 1457821 h 2124571"/>
              <a:gd name="connsiteX24" fmla="*/ 104775 w 2028825"/>
              <a:gd name="connsiteY24" fmla="*/ 1524496 h 2124571"/>
              <a:gd name="connsiteX25" fmla="*/ 95250 w 2028825"/>
              <a:gd name="connsiteY25" fmla="*/ 1572121 h 2124571"/>
              <a:gd name="connsiteX26" fmla="*/ 85725 w 2028825"/>
              <a:gd name="connsiteY26" fmla="*/ 1648321 h 2124571"/>
              <a:gd name="connsiteX27" fmla="*/ 66675 w 2028825"/>
              <a:gd name="connsiteY27" fmla="*/ 1705471 h 2124571"/>
              <a:gd name="connsiteX28" fmla="*/ 57150 w 2028825"/>
              <a:gd name="connsiteY28" fmla="*/ 1734046 h 2124571"/>
              <a:gd name="connsiteX29" fmla="*/ 38100 w 2028825"/>
              <a:gd name="connsiteY29" fmla="*/ 1762621 h 2124571"/>
              <a:gd name="connsiteX30" fmla="*/ 19050 w 2028825"/>
              <a:gd name="connsiteY30" fmla="*/ 1829296 h 2124571"/>
              <a:gd name="connsiteX31" fmla="*/ 9525 w 2028825"/>
              <a:gd name="connsiteY31" fmla="*/ 1867396 h 2124571"/>
              <a:gd name="connsiteX32" fmla="*/ 0 w 2028825"/>
              <a:gd name="connsiteY32" fmla="*/ 2029321 h 2124571"/>
              <a:gd name="connsiteX33" fmla="*/ 9525 w 2028825"/>
              <a:gd name="connsiteY33" fmla="*/ 2057896 h 2124571"/>
              <a:gd name="connsiteX34" fmla="*/ 47625 w 2028825"/>
              <a:gd name="connsiteY34" fmla="*/ 2067421 h 2124571"/>
              <a:gd name="connsiteX35" fmla="*/ 723900 w 2028825"/>
              <a:gd name="connsiteY35" fmla="*/ 2076946 h 2124571"/>
              <a:gd name="connsiteX36" fmla="*/ 800100 w 2028825"/>
              <a:gd name="connsiteY36" fmla="*/ 2086471 h 2124571"/>
              <a:gd name="connsiteX37" fmla="*/ 828675 w 2028825"/>
              <a:gd name="connsiteY37" fmla="*/ 2095996 h 2124571"/>
              <a:gd name="connsiteX38" fmla="*/ 914400 w 2028825"/>
              <a:gd name="connsiteY38" fmla="*/ 2105521 h 2124571"/>
              <a:gd name="connsiteX39" fmla="*/ 1352550 w 2028825"/>
              <a:gd name="connsiteY39" fmla="*/ 2124571 h 2124571"/>
              <a:gd name="connsiteX40" fmla="*/ 1743075 w 2028825"/>
              <a:gd name="connsiteY40" fmla="*/ 2105521 h 2124571"/>
              <a:gd name="connsiteX41" fmla="*/ 1800225 w 2028825"/>
              <a:gd name="connsiteY41" fmla="*/ 2086471 h 2124571"/>
              <a:gd name="connsiteX42" fmla="*/ 1857375 w 2028825"/>
              <a:gd name="connsiteY42" fmla="*/ 2067421 h 2124571"/>
              <a:gd name="connsiteX43" fmla="*/ 1885950 w 2028825"/>
              <a:gd name="connsiteY43" fmla="*/ 2057896 h 2124571"/>
              <a:gd name="connsiteX44" fmla="*/ 2028825 w 2028825"/>
              <a:gd name="connsiteY44" fmla="*/ 2038846 h 2124571"/>
              <a:gd name="connsiteX45" fmla="*/ 2009775 w 2028825"/>
              <a:gd name="connsiteY45" fmla="*/ 1762621 h 2124571"/>
              <a:gd name="connsiteX46" fmla="*/ 2000250 w 2028825"/>
              <a:gd name="connsiteY46" fmla="*/ 162421 h 2124571"/>
              <a:gd name="connsiteX47" fmla="*/ 1838325 w 2028825"/>
              <a:gd name="connsiteY47" fmla="*/ 181471 h 2124571"/>
              <a:gd name="connsiteX48" fmla="*/ 1809750 w 2028825"/>
              <a:gd name="connsiteY48" fmla="*/ 200521 h 2124571"/>
              <a:gd name="connsiteX49" fmla="*/ 1752600 w 2028825"/>
              <a:gd name="connsiteY49" fmla="*/ 219571 h 2124571"/>
              <a:gd name="connsiteX50" fmla="*/ 1724025 w 2028825"/>
              <a:gd name="connsiteY50" fmla="*/ 210046 h 2124571"/>
              <a:gd name="connsiteX51" fmla="*/ 1552575 w 2028825"/>
              <a:gd name="connsiteY51" fmla="*/ 229096 h 2124571"/>
              <a:gd name="connsiteX52" fmla="*/ 1495425 w 2028825"/>
              <a:gd name="connsiteY52" fmla="*/ 248146 h 2124571"/>
              <a:gd name="connsiteX53" fmla="*/ 1438275 w 2028825"/>
              <a:gd name="connsiteY53" fmla="*/ 286246 h 2124571"/>
              <a:gd name="connsiteX54" fmla="*/ 1409700 w 2028825"/>
              <a:gd name="connsiteY54" fmla="*/ 295771 h 2124571"/>
              <a:gd name="connsiteX55" fmla="*/ 1343025 w 2028825"/>
              <a:gd name="connsiteY55" fmla="*/ 324346 h 2124571"/>
              <a:gd name="connsiteX56" fmla="*/ 1266825 w 2028825"/>
              <a:gd name="connsiteY56" fmla="*/ 314821 h 2124571"/>
              <a:gd name="connsiteX57" fmla="*/ 1209675 w 2028825"/>
              <a:gd name="connsiteY57" fmla="*/ 276721 h 2124571"/>
              <a:gd name="connsiteX58" fmla="*/ 1152525 w 2028825"/>
              <a:gd name="connsiteY58" fmla="*/ 248146 h 2124571"/>
              <a:gd name="connsiteX59" fmla="*/ 1133475 w 2028825"/>
              <a:gd name="connsiteY59" fmla="*/ 219571 h 2124571"/>
              <a:gd name="connsiteX60" fmla="*/ 1076325 w 2028825"/>
              <a:gd name="connsiteY60" fmla="*/ 200521 h 2124571"/>
              <a:gd name="connsiteX61" fmla="*/ 962025 w 2028825"/>
              <a:gd name="connsiteY61" fmla="*/ 162421 h 2124571"/>
              <a:gd name="connsiteX62" fmla="*/ 876300 w 2028825"/>
              <a:gd name="connsiteY62" fmla="*/ 133846 h 2124571"/>
              <a:gd name="connsiteX63" fmla="*/ 847725 w 2028825"/>
              <a:gd name="connsiteY63" fmla="*/ 124321 h 2124571"/>
              <a:gd name="connsiteX64" fmla="*/ 790575 w 2028825"/>
              <a:gd name="connsiteY64" fmla="*/ 86221 h 2124571"/>
              <a:gd name="connsiteX65" fmla="*/ 704850 w 2028825"/>
              <a:gd name="connsiteY65" fmla="*/ 29071 h 2124571"/>
              <a:gd name="connsiteX66" fmla="*/ 647700 w 2028825"/>
              <a:gd name="connsiteY66" fmla="*/ 496 h 2124571"/>
              <a:gd name="connsiteX67" fmla="*/ 619125 w 2028825"/>
              <a:gd name="connsiteY67" fmla="*/ 29071 h 2124571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152525 w 2028825"/>
              <a:gd name="connsiteY58" fmla="*/ 229438 h 2105863"/>
              <a:gd name="connsiteX59" fmla="*/ 1133475 w 2028825"/>
              <a:gd name="connsiteY59" fmla="*/ 200863 h 2105863"/>
              <a:gd name="connsiteX60" fmla="*/ 1076325 w 2028825"/>
              <a:gd name="connsiteY60" fmla="*/ 181813 h 2105863"/>
              <a:gd name="connsiteX61" fmla="*/ 962025 w 2028825"/>
              <a:gd name="connsiteY61" fmla="*/ 143713 h 2105863"/>
              <a:gd name="connsiteX62" fmla="*/ 876300 w 2028825"/>
              <a:gd name="connsiteY62" fmla="*/ 115138 h 2105863"/>
              <a:gd name="connsiteX63" fmla="*/ 847725 w 2028825"/>
              <a:gd name="connsiteY63" fmla="*/ 105613 h 2105863"/>
              <a:gd name="connsiteX64" fmla="*/ 790575 w 2028825"/>
              <a:gd name="connsiteY64" fmla="*/ 67513 h 2105863"/>
              <a:gd name="connsiteX65" fmla="*/ 704850 w 2028825"/>
              <a:gd name="connsiteY65" fmla="*/ 10363 h 2105863"/>
              <a:gd name="connsiteX66" fmla="*/ 666750 w 2028825"/>
              <a:gd name="connsiteY66" fmla="*/ 10363 h 2105863"/>
              <a:gd name="connsiteX67" fmla="*/ 619125 w 2028825"/>
              <a:gd name="connsiteY67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152525 w 2028825"/>
              <a:gd name="connsiteY58" fmla="*/ 229438 h 2105863"/>
              <a:gd name="connsiteX59" fmla="*/ 1133475 w 2028825"/>
              <a:gd name="connsiteY59" fmla="*/ 200863 h 2105863"/>
              <a:gd name="connsiteX60" fmla="*/ 1076325 w 2028825"/>
              <a:gd name="connsiteY60" fmla="*/ 181813 h 2105863"/>
              <a:gd name="connsiteX61" fmla="*/ 962025 w 2028825"/>
              <a:gd name="connsiteY61" fmla="*/ 143713 h 2105863"/>
              <a:gd name="connsiteX62" fmla="*/ 876300 w 2028825"/>
              <a:gd name="connsiteY62" fmla="*/ 115138 h 2105863"/>
              <a:gd name="connsiteX63" fmla="*/ 847725 w 2028825"/>
              <a:gd name="connsiteY63" fmla="*/ 105613 h 2105863"/>
              <a:gd name="connsiteX64" fmla="*/ 790575 w 2028825"/>
              <a:gd name="connsiteY64" fmla="*/ 67513 h 2105863"/>
              <a:gd name="connsiteX65" fmla="*/ 747712 w 2028825"/>
              <a:gd name="connsiteY65" fmla="*/ 53225 h 2105863"/>
              <a:gd name="connsiteX66" fmla="*/ 666750 w 2028825"/>
              <a:gd name="connsiteY66" fmla="*/ 10363 h 2105863"/>
              <a:gd name="connsiteX67" fmla="*/ 619125 w 2028825"/>
              <a:gd name="connsiteY67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152525 w 2028825"/>
              <a:gd name="connsiteY58" fmla="*/ 229438 h 2105863"/>
              <a:gd name="connsiteX59" fmla="*/ 1133475 w 2028825"/>
              <a:gd name="connsiteY59" fmla="*/ 200863 h 2105863"/>
              <a:gd name="connsiteX60" fmla="*/ 1076325 w 2028825"/>
              <a:gd name="connsiteY60" fmla="*/ 181813 h 2105863"/>
              <a:gd name="connsiteX61" fmla="*/ 962025 w 2028825"/>
              <a:gd name="connsiteY61" fmla="*/ 143713 h 2105863"/>
              <a:gd name="connsiteX62" fmla="*/ 876300 w 2028825"/>
              <a:gd name="connsiteY62" fmla="*/ 115138 h 2105863"/>
              <a:gd name="connsiteX63" fmla="*/ 847725 w 2028825"/>
              <a:gd name="connsiteY63" fmla="*/ 105613 h 2105863"/>
              <a:gd name="connsiteX64" fmla="*/ 807244 w 2028825"/>
              <a:gd name="connsiteY64" fmla="*/ 84182 h 2105863"/>
              <a:gd name="connsiteX65" fmla="*/ 747712 w 2028825"/>
              <a:gd name="connsiteY65" fmla="*/ 53225 h 2105863"/>
              <a:gd name="connsiteX66" fmla="*/ 666750 w 2028825"/>
              <a:gd name="connsiteY66" fmla="*/ 10363 h 2105863"/>
              <a:gd name="connsiteX67" fmla="*/ 619125 w 2028825"/>
              <a:gd name="connsiteY67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152525 w 2028825"/>
              <a:gd name="connsiteY58" fmla="*/ 229438 h 2105863"/>
              <a:gd name="connsiteX59" fmla="*/ 1133475 w 2028825"/>
              <a:gd name="connsiteY59" fmla="*/ 200863 h 2105863"/>
              <a:gd name="connsiteX60" fmla="*/ 1076325 w 2028825"/>
              <a:gd name="connsiteY60" fmla="*/ 181813 h 2105863"/>
              <a:gd name="connsiteX61" fmla="*/ 962025 w 2028825"/>
              <a:gd name="connsiteY61" fmla="*/ 143713 h 2105863"/>
              <a:gd name="connsiteX62" fmla="*/ 928688 w 2028825"/>
              <a:gd name="connsiteY62" fmla="*/ 169906 h 2105863"/>
              <a:gd name="connsiteX63" fmla="*/ 847725 w 2028825"/>
              <a:gd name="connsiteY63" fmla="*/ 105613 h 2105863"/>
              <a:gd name="connsiteX64" fmla="*/ 807244 w 2028825"/>
              <a:gd name="connsiteY64" fmla="*/ 84182 h 2105863"/>
              <a:gd name="connsiteX65" fmla="*/ 747712 w 2028825"/>
              <a:gd name="connsiteY65" fmla="*/ 53225 h 2105863"/>
              <a:gd name="connsiteX66" fmla="*/ 666750 w 2028825"/>
              <a:gd name="connsiteY66" fmla="*/ 10363 h 2105863"/>
              <a:gd name="connsiteX67" fmla="*/ 619125 w 2028825"/>
              <a:gd name="connsiteY67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152525 w 2028825"/>
              <a:gd name="connsiteY58" fmla="*/ 229438 h 2105863"/>
              <a:gd name="connsiteX59" fmla="*/ 1133475 w 2028825"/>
              <a:gd name="connsiteY59" fmla="*/ 200863 h 2105863"/>
              <a:gd name="connsiteX60" fmla="*/ 1076325 w 2028825"/>
              <a:gd name="connsiteY60" fmla="*/ 181813 h 2105863"/>
              <a:gd name="connsiteX61" fmla="*/ 962025 w 2028825"/>
              <a:gd name="connsiteY61" fmla="*/ 143713 h 2105863"/>
              <a:gd name="connsiteX62" fmla="*/ 945357 w 2028825"/>
              <a:gd name="connsiteY62" fmla="*/ 165144 h 2105863"/>
              <a:gd name="connsiteX63" fmla="*/ 847725 w 2028825"/>
              <a:gd name="connsiteY63" fmla="*/ 105613 h 2105863"/>
              <a:gd name="connsiteX64" fmla="*/ 807244 w 2028825"/>
              <a:gd name="connsiteY64" fmla="*/ 84182 h 2105863"/>
              <a:gd name="connsiteX65" fmla="*/ 747712 w 2028825"/>
              <a:gd name="connsiteY65" fmla="*/ 53225 h 2105863"/>
              <a:gd name="connsiteX66" fmla="*/ 666750 w 2028825"/>
              <a:gd name="connsiteY66" fmla="*/ 10363 h 2105863"/>
              <a:gd name="connsiteX67" fmla="*/ 619125 w 2028825"/>
              <a:gd name="connsiteY67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152525 w 2028825"/>
              <a:gd name="connsiteY58" fmla="*/ 229438 h 2105863"/>
              <a:gd name="connsiteX59" fmla="*/ 1133475 w 2028825"/>
              <a:gd name="connsiteY59" fmla="*/ 200863 h 2105863"/>
              <a:gd name="connsiteX60" fmla="*/ 1076325 w 2028825"/>
              <a:gd name="connsiteY60" fmla="*/ 181813 h 2105863"/>
              <a:gd name="connsiteX61" fmla="*/ 1004887 w 2028825"/>
              <a:gd name="connsiteY61" fmla="*/ 208007 h 2105863"/>
              <a:gd name="connsiteX62" fmla="*/ 945357 w 2028825"/>
              <a:gd name="connsiteY62" fmla="*/ 165144 h 2105863"/>
              <a:gd name="connsiteX63" fmla="*/ 847725 w 2028825"/>
              <a:gd name="connsiteY63" fmla="*/ 105613 h 2105863"/>
              <a:gd name="connsiteX64" fmla="*/ 807244 w 2028825"/>
              <a:gd name="connsiteY64" fmla="*/ 84182 h 2105863"/>
              <a:gd name="connsiteX65" fmla="*/ 747712 w 2028825"/>
              <a:gd name="connsiteY65" fmla="*/ 53225 h 2105863"/>
              <a:gd name="connsiteX66" fmla="*/ 666750 w 2028825"/>
              <a:gd name="connsiteY66" fmla="*/ 10363 h 2105863"/>
              <a:gd name="connsiteX67" fmla="*/ 619125 w 2028825"/>
              <a:gd name="connsiteY67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152525 w 2028825"/>
              <a:gd name="connsiteY58" fmla="*/ 229438 h 2105863"/>
              <a:gd name="connsiteX59" fmla="*/ 1133475 w 2028825"/>
              <a:gd name="connsiteY59" fmla="*/ 200863 h 2105863"/>
              <a:gd name="connsiteX60" fmla="*/ 1004887 w 2028825"/>
              <a:gd name="connsiteY60" fmla="*/ 208007 h 2105863"/>
              <a:gd name="connsiteX61" fmla="*/ 945357 w 2028825"/>
              <a:gd name="connsiteY61" fmla="*/ 165144 h 2105863"/>
              <a:gd name="connsiteX62" fmla="*/ 847725 w 2028825"/>
              <a:gd name="connsiteY62" fmla="*/ 105613 h 2105863"/>
              <a:gd name="connsiteX63" fmla="*/ 807244 w 2028825"/>
              <a:gd name="connsiteY63" fmla="*/ 84182 h 2105863"/>
              <a:gd name="connsiteX64" fmla="*/ 747712 w 2028825"/>
              <a:gd name="connsiteY64" fmla="*/ 53225 h 2105863"/>
              <a:gd name="connsiteX65" fmla="*/ 666750 w 2028825"/>
              <a:gd name="connsiteY65" fmla="*/ 10363 h 2105863"/>
              <a:gd name="connsiteX66" fmla="*/ 619125 w 2028825"/>
              <a:gd name="connsiteY66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152525 w 2028825"/>
              <a:gd name="connsiteY58" fmla="*/ 229438 h 2105863"/>
              <a:gd name="connsiteX59" fmla="*/ 1004887 w 2028825"/>
              <a:gd name="connsiteY59" fmla="*/ 208007 h 2105863"/>
              <a:gd name="connsiteX60" fmla="*/ 945357 w 2028825"/>
              <a:gd name="connsiteY60" fmla="*/ 165144 h 2105863"/>
              <a:gd name="connsiteX61" fmla="*/ 847725 w 2028825"/>
              <a:gd name="connsiteY61" fmla="*/ 105613 h 2105863"/>
              <a:gd name="connsiteX62" fmla="*/ 807244 w 2028825"/>
              <a:gd name="connsiteY62" fmla="*/ 84182 h 2105863"/>
              <a:gd name="connsiteX63" fmla="*/ 747712 w 2028825"/>
              <a:gd name="connsiteY63" fmla="*/ 53225 h 2105863"/>
              <a:gd name="connsiteX64" fmla="*/ 666750 w 2028825"/>
              <a:gd name="connsiteY64" fmla="*/ 10363 h 2105863"/>
              <a:gd name="connsiteX65" fmla="*/ 619125 w 2028825"/>
              <a:gd name="connsiteY65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209675 w 2028825"/>
              <a:gd name="connsiteY57" fmla="*/ 258013 h 2105863"/>
              <a:gd name="connsiteX58" fmla="*/ 1004887 w 2028825"/>
              <a:gd name="connsiteY58" fmla="*/ 208007 h 2105863"/>
              <a:gd name="connsiteX59" fmla="*/ 945357 w 2028825"/>
              <a:gd name="connsiteY59" fmla="*/ 165144 h 2105863"/>
              <a:gd name="connsiteX60" fmla="*/ 847725 w 2028825"/>
              <a:gd name="connsiteY60" fmla="*/ 105613 h 2105863"/>
              <a:gd name="connsiteX61" fmla="*/ 807244 w 2028825"/>
              <a:gd name="connsiteY61" fmla="*/ 84182 h 2105863"/>
              <a:gd name="connsiteX62" fmla="*/ 747712 w 2028825"/>
              <a:gd name="connsiteY62" fmla="*/ 53225 h 2105863"/>
              <a:gd name="connsiteX63" fmla="*/ 666750 w 2028825"/>
              <a:gd name="connsiteY63" fmla="*/ 10363 h 2105863"/>
              <a:gd name="connsiteX64" fmla="*/ 619125 w 2028825"/>
              <a:gd name="connsiteY64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66825 w 2028825"/>
              <a:gd name="connsiteY56" fmla="*/ 296113 h 2105863"/>
              <a:gd name="connsiteX57" fmla="*/ 1004887 w 2028825"/>
              <a:gd name="connsiteY57" fmla="*/ 208007 h 2105863"/>
              <a:gd name="connsiteX58" fmla="*/ 945357 w 2028825"/>
              <a:gd name="connsiteY58" fmla="*/ 165144 h 2105863"/>
              <a:gd name="connsiteX59" fmla="*/ 847725 w 2028825"/>
              <a:gd name="connsiteY59" fmla="*/ 105613 h 2105863"/>
              <a:gd name="connsiteX60" fmla="*/ 807244 w 2028825"/>
              <a:gd name="connsiteY60" fmla="*/ 84182 h 2105863"/>
              <a:gd name="connsiteX61" fmla="*/ 747712 w 2028825"/>
              <a:gd name="connsiteY61" fmla="*/ 53225 h 2105863"/>
              <a:gd name="connsiteX62" fmla="*/ 666750 w 2028825"/>
              <a:gd name="connsiteY62" fmla="*/ 10363 h 2105863"/>
              <a:gd name="connsiteX63" fmla="*/ 619125 w 2028825"/>
              <a:gd name="connsiteY63" fmla="*/ 10363 h 2105863"/>
              <a:gd name="connsiteX0" fmla="*/ 619125 w 2028825"/>
              <a:gd name="connsiteY0" fmla="*/ 10363 h 2105863"/>
              <a:gd name="connsiteX1" fmla="*/ 561975 w 2028825"/>
              <a:gd name="connsiteY1" fmla="*/ 143713 h 2105863"/>
              <a:gd name="connsiteX2" fmla="*/ 542925 w 2028825"/>
              <a:gd name="connsiteY2" fmla="*/ 200863 h 2105863"/>
              <a:gd name="connsiteX3" fmla="*/ 514350 w 2028825"/>
              <a:gd name="connsiteY3" fmla="*/ 286588 h 2105863"/>
              <a:gd name="connsiteX4" fmla="*/ 504825 w 2028825"/>
              <a:gd name="connsiteY4" fmla="*/ 315163 h 2105863"/>
              <a:gd name="connsiteX5" fmla="*/ 495300 w 2028825"/>
              <a:gd name="connsiteY5" fmla="*/ 343738 h 2105863"/>
              <a:gd name="connsiteX6" fmla="*/ 476250 w 2028825"/>
              <a:gd name="connsiteY6" fmla="*/ 419938 h 2105863"/>
              <a:gd name="connsiteX7" fmla="*/ 457200 w 2028825"/>
              <a:gd name="connsiteY7" fmla="*/ 448513 h 2105863"/>
              <a:gd name="connsiteX8" fmla="*/ 428625 w 2028825"/>
              <a:gd name="connsiteY8" fmla="*/ 562813 h 2105863"/>
              <a:gd name="connsiteX9" fmla="*/ 419100 w 2028825"/>
              <a:gd name="connsiteY9" fmla="*/ 591388 h 2105863"/>
              <a:gd name="connsiteX10" fmla="*/ 400050 w 2028825"/>
              <a:gd name="connsiteY10" fmla="*/ 619963 h 2105863"/>
              <a:gd name="connsiteX11" fmla="*/ 381000 w 2028825"/>
              <a:gd name="connsiteY11" fmla="*/ 677113 h 2105863"/>
              <a:gd name="connsiteX12" fmla="*/ 361950 w 2028825"/>
              <a:gd name="connsiteY12" fmla="*/ 705688 h 2105863"/>
              <a:gd name="connsiteX13" fmla="*/ 352425 w 2028825"/>
              <a:gd name="connsiteY13" fmla="*/ 734263 h 2105863"/>
              <a:gd name="connsiteX14" fmla="*/ 285750 w 2028825"/>
              <a:gd name="connsiteY14" fmla="*/ 819988 h 2105863"/>
              <a:gd name="connsiteX15" fmla="*/ 276225 w 2028825"/>
              <a:gd name="connsiteY15" fmla="*/ 848563 h 2105863"/>
              <a:gd name="connsiteX16" fmla="*/ 257175 w 2028825"/>
              <a:gd name="connsiteY16" fmla="*/ 962863 h 2105863"/>
              <a:gd name="connsiteX17" fmla="*/ 228600 w 2028825"/>
              <a:gd name="connsiteY17" fmla="*/ 1058113 h 2105863"/>
              <a:gd name="connsiteX18" fmla="*/ 219075 w 2028825"/>
              <a:gd name="connsiteY18" fmla="*/ 1086688 h 2105863"/>
              <a:gd name="connsiteX19" fmla="*/ 200025 w 2028825"/>
              <a:gd name="connsiteY19" fmla="*/ 1115263 h 2105863"/>
              <a:gd name="connsiteX20" fmla="*/ 190500 w 2028825"/>
              <a:gd name="connsiteY20" fmla="*/ 1200988 h 2105863"/>
              <a:gd name="connsiteX21" fmla="*/ 171450 w 2028825"/>
              <a:gd name="connsiteY21" fmla="*/ 1258138 h 2105863"/>
              <a:gd name="connsiteX22" fmla="*/ 152400 w 2028825"/>
              <a:gd name="connsiteY22" fmla="*/ 1381963 h 2105863"/>
              <a:gd name="connsiteX23" fmla="*/ 123825 w 2028825"/>
              <a:gd name="connsiteY23" fmla="*/ 1439113 h 2105863"/>
              <a:gd name="connsiteX24" fmla="*/ 104775 w 2028825"/>
              <a:gd name="connsiteY24" fmla="*/ 1505788 h 2105863"/>
              <a:gd name="connsiteX25" fmla="*/ 95250 w 2028825"/>
              <a:gd name="connsiteY25" fmla="*/ 1553413 h 2105863"/>
              <a:gd name="connsiteX26" fmla="*/ 85725 w 2028825"/>
              <a:gd name="connsiteY26" fmla="*/ 1629613 h 2105863"/>
              <a:gd name="connsiteX27" fmla="*/ 66675 w 2028825"/>
              <a:gd name="connsiteY27" fmla="*/ 1686763 h 2105863"/>
              <a:gd name="connsiteX28" fmla="*/ 57150 w 2028825"/>
              <a:gd name="connsiteY28" fmla="*/ 1715338 h 2105863"/>
              <a:gd name="connsiteX29" fmla="*/ 38100 w 2028825"/>
              <a:gd name="connsiteY29" fmla="*/ 1743913 h 2105863"/>
              <a:gd name="connsiteX30" fmla="*/ 19050 w 2028825"/>
              <a:gd name="connsiteY30" fmla="*/ 1810588 h 2105863"/>
              <a:gd name="connsiteX31" fmla="*/ 9525 w 2028825"/>
              <a:gd name="connsiteY31" fmla="*/ 1848688 h 2105863"/>
              <a:gd name="connsiteX32" fmla="*/ 0 w 2028825"/>
              <a:gd name="connsiteY32" fmla="*/ 2010613 h 2105863"/>
              <a:gd name="connsiteX33" fmla="*/ 9525 w 2028825"/>
              <a:gd name="connsiteY33" fmla="*/ 2039188 h 2105863"/>
              <a:gd name="connsiteX34" fmla="*/ 47625 w 2028825"/>
              <a:gd name="connsiteY34" fmla="*/ 2048713 h 2105863"/>
              <a:gd name="connsiteX35" fmla="*/ 723900 w 2028825"/>
              <a:gd name="connsiteY35" fmla="*/ 2058238 h 2105863"/>
              <a:gd name="connsiteX36" fmla="*/ 800100 w 2028825"/>
              <a:gd name="connsiteY36" fmla="*/ 2067763 h 2105863"/>
              <a:gd name="connsiteX37" fmla="*/ 828675 w 2028825"/>
              <a:gd name="connsiteY37" fmla="*/ 2077288 h 2105863"/>
              <a:gd name="connsiteX38" fmla="*/ 914400 w 2028825"/>
              <a:gd name="connsiteY38" fmla="*/ 2086813 h 2105863"/>
              <a:gd name="connsiteX39" fmla="*/ 1352550 w 2028825"/>
              <a:gd name="connsiteY39" fmla="*/ 2105863 h 2105863"/>
              <a:gd name="connsiteX40" fmla="*/ 1743075 w 2028825"/>
              <a:gd name="connsiteY40" fmla="*/ 2086813 h 2105863"/>
              <a:gd name="connsiteX41" fmla="*/ 1800225 w 2028825"/>
              <a:gd name="connsiteY41" fmla="*/ 2067763 h 2105863"/>
              <a:gd name="connsiteX42" fmla="*/ 1857375 w 2028825"/>
              <a:gd name="connsiteY42" fmla="*/ 2048713 h 2105863"/>
              <a:gd name="connsiteX43" fmla="*/ 1885950 w 2028825"/>
              <a:gd name="connsiteY43" fmla="*/ 2039188 h 2105863"/>
              <a:gd name="connsiteX44" fmla="*/ 2028825 w 2028825"/>
              <a:gd name="connsiteY44" fmla="*/ 2020138 h 2105863"/>
              <a:gd name="connsiteX45" fmla="*/ 2009775 w 2028825"/>
              <a:gd name="connsiteY45" fmla="*/ 1743913 h 2105863"/>
              <a:gd name="connsiteX46" fmla="*/ 2000250 w 2028825"/>
              <a:gd name="connsiteY46" fmla="*/ 143713 h 2105863"/>
              <a:gd name="connsiteX47" fmla="*/ 1838325 w 2028825"/>
              <a:gd name="connsiteY47" fmla="*/ 162763 h 2105863"/>
              <a:gd name="connsiteX48" fmla="*/ 1809750 w 2028825"/>
              <a:gd name="connsiteY48" fmla="*/ 181813 h 2105863"/>
              <a:gd name="connsiteX49" fmla="*/ 1752600 w 2028825"/>
              <a:gd name="connsiteY49" fmla="*/ 200863 h 2105863"/>
              <a:gd name="connsiteX50" fmla="*/ 1724025 w 2028825"/>
              <a:gd name="connsiteY50" fmla="*/ 191338 h 2105863"/>
              <a:gd name="connsiteX51" fmla="*/ 1552575 w 2028825"/>
              <a:gd name="connsiteY51" fmla="*/ 210388 h 2105863"/>
              <a:gd name="connsiteX52" fmla="*/ 1495425 w 2028825"/>
              <a:gd name="connsiteY52" fmla="*/ 229438 h 2105863"/>
              <a:gd name="connsiteX53" fmla="*/ 1438275 w 2028825"/>
              <a:gd name="connsiteY53" fmla="*/ 267538 h 2105863"/>
              <a:gd name="connsiteX54" fmla="*/ 1409700 w 2028825"/>
              <a:gd name="connsiteY54" fmla="*/ 277063 h 2105863"/>
              <a:gd name="connsiteX55" fmla="*/ 1343025 w 2028825"/>
              <a:gd name="connsiteY55" fmla="*/ 305638 h 2105863"/>
              <a:gd name="connsiteX56" fmla="*/ 1245394 w 2028825"/>
              <a:gd name="connsiteY56" fmla="*/ 308019 h 2105863"/>
              <a:gd name="connsiteX57" fmla="*/ 1004887 w 2028825"/>
              <a:gd name="connsiteY57" fmla="*/ 208007 h 2105863"/>
              <a:gd name="connsiteX58" fmla="*/ 945357 w 2028825"/>
              <a:gd name="connsiteY58" fmla="*/ 165144 h 2105863"/>
              <a:gd name="connsiteX59" fmla="*/ 847725 w 2028825"/>
              <a:gd name="connsiteY59" fmla="*/ 105613 h 2105863"/>
              <a:gd name="connsiteX60" fmla="*/ 807244 w 2028825"/>
              <a:gd name="connsiteY60" fmla="*/ 84182 h 2105863"/>
              <a:gd name="connsiteX61" fmla="*/ 747712 w 2028825"/>
              <a:gd name="connsiteY61" fmla="*/ 53225 h 2105863"/>
              <a:gd name="connsiteX62" fmla="*/ 666750 w 2028825"/>
              <a:gd name="connsiteY62" fmla="*/ 10363 h 2105863"/>
              <a:gd name="connsiteX63" fmla="*/ 619125 w 2028825"/>
              <a:gd name="connsiteY63" fmla="*/ 10363 h 210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28825" h="2105863">
                <a:moveTo>
                  <a:pt x="619125" y="10363"/>
                </a:moveTo>
                <a:cubicBezTo>
                  <a:pt x="601663" y="32588"/>
                  <a:pt x="579936" y="98812"/>
                  <a:pt x="561975" y="143713"/>
                </a:cubicBezTo>
                <a:cubicBezTo>
                  <a:pt x="554517" y="162357"/>
                  <a:pt x="549275" y="181813"/>
                  <a:pt x="542925" y="200863"/>
                </a:cubicBezTo>
                <a:lnTo>
                  <a:pt x="514350" y="286588"/>
                </a:lnTo>
                <a:lnTo>
                  <a:pt x="504825" y="315163"/>
                </a:lnTo>
                <a:cubicBezTo>
                  <a:pt x="501650" y="324688"/>
                  <a:pt x="497269" y="333893"/>
                  <a:pt x="495300" y="343738"/>
                </a:cubicBezTo>
                <a:cubicBezTo>
                  <a:pt x="491677" y="361852"/>
                  <a:pt x="486013" y="400412"/>
                  <a:pt x="476250" y="419938"/>
                </a:cubicBezTo>
                <a:cubicBezTo>
                  <a:pt x="471130" y="430177"/>
                  <a:pt x="463550" y="438988"/>
                  <a:pt x="457200" y="448513"/>
                </a:cubicBezTo>
                <a:cubicBezTo>
                  <a:pt x="444374" y="525470"/>
                  <a:pt x="453782" y="487341"/>
                  <a:pt x="428625" y="562813"/>
                </a:cubicBezTo>
                <a:cubicBezTo>
                  <a:pt x="425450" y="572338"/>
                  <a:pt x="424669" y="583034"/>
                  <a:pt x="419100" y="591388"/>
                </a:cubicBezTo>
                <a:cubicBezTo>
                  <a:pt x="412750" y="600913"/>
                  <a:pt x="404699" y="609502"/>
                  <a:pt x="400050" y="619963"/>
                </a:cubicBezTo>
                <a:cubicBezTo>
                  <a:pt x="391895" y="638313"/>
                  <a:pt x="392139" y="660405"/>
                  <a:pt x="381000" y="677113"/>
                </a:cubicBezTo>
                <a:cubicBezTo>
                  <a:pt x="374650" y="686638"/>
                  <a:pt x="367070" y="695449"/>
                  <a:pt x="361950" y="705688"/>
                </a:cubicBezTo>
                <a:cubicBezTo>
                  <a:pt x="357460" y="714668"/>
                  <a:pt x="357994" y="725909"/>
                  <a:pt x="352425" y="734263"/>
                </a:cubicBezTo>
                <a:cubicBezTo>
                  <a:pt x="319551" y="783573"/>
                  <a:pt x="311112" y="743903"/>
                  <a:pt x="285750" y="819988"/>
                </a:cubicBezTo>
                <a:cubicBezTo>
                  <a:pt x="282575" y="829513"/>
                  <a:pt x="278660" y="838823"/>
                  <a:pt x="276225" y="848563"/>
                </a:cubicBezTo>
                <a:cubicBezTo>
                  <a:pt x="263063" y="901212"/>
                  <a:pt x="267928" y="903723"/>
                  <a:pt x="257175" y="962863"/>
                </a:cubicBezTo>
                <a:cubicBezTo>
                  <a:pt x="251417" y="994533"/>
                  <a:pt x="238541" y="1028290"/>
                  <a:pt x="228600" y="1058113"/>
                </a:cubicBezTo>
                <a:cubicBezTo>
                  <a:pt x="225425" y="1067638"/>
                  <a:pt x="224644" y="1078334"/>
                  <a:pt x="219075" y="1086688"/>
                </a:cubicBezTo>
                <a:lnTo>
                  <a:pt x="200025" y="1115263"/>
                </a:lnTo>
                <a:cubicBezTo>
                  <a:pt x="196850" y="1143838"/>
                  <a:pt x="196139" y="1172795"/>
                  <a:pt x="190500" y="1200988"/>
                </a:cubicBezTo>
                <a:cubicBezTo>
                  <a:pt x="186562" y="1220679"/>
                  <a:pt x="171450" y="1258138"/>
                  <a:pt x="171450" y="1258138"/>
                </a:cubicBezTo>
                <a:cubicBezTo>
                  <a:pt x="163773" y="1327228"/>
                  <a:pt x="167398" y="1329469"/>
                  <a:pt x="152400" y="1381963"/>
                </a:cubicBezTo>
                <a:cubicBezTo>
                  <a:pt x="136439" y="1437826"/>
                  <a:pt x="151655" y="1383453"/>
                  <a:pt x="123825" y="1439113"/>
                </a:cubicBezTo>
                <a:cubicBezTo>
                  <a:pt x="117461" y="1451841"/>
                  <a:pt x="107216" y="1494801"/>
                  <a:pt x="104775" y="1505788"/>
                </a:cubicBezTo>
                <a:cubicBezTo>
                  <a:pt x="101263" y="1521592"/>
                  <a:pt x="97712" y="1537412"/>
                  <a:pt x="95250" y="1553413"/>
                </a:cubicBezTo>
                <a:cubicBezTo>
                  <a:pt x="91358" y="1578713"/>
                  <a:pt x="91088" y="1604584"/>
                  <a:pt x="85725" y="1629613"/>
                </a:cubicBezTo>
                <a:cubicBezTo>
                  <a:pt x="81518" y="1649248"/>
                  <a:pt x="73025" y="1667713"/>
                  <a:pt x="66675" y="1686763"/>
                </a:cubicBezTo>
                <a:cubicBezTo>
                  <a:pt x="63500" y="1696288"/>
                  <a:pt x="62719" y="1706984"/>
                  <a:pt x="57150" y="1715338"/>
                </a:cubicBezTo>
                <a:lnTo>
                  <a:pt x="38100" y="1743913"/>
                </a:lnTo>
                <a:cubicBezTo>
                  <a:pt x="8323" y="1863020"/>
                  <a:pt x="46379" y="1714935"/>
                  <a:pt x="19050" y="1810588"/>
                </a:cubicBezTo>
                <a:cubicBezTo>
                  <a:pt x="15454" y="1823175"/>
                  <a:pt x="12700" y="1835988"/>
                  <a:pt x="9525" y="1848688"/>
                </a:cubicBezTo>
                <a:cubicBezTo>
                  <a:pt x="6350" y="1902663"/>
                  <a:pt x="0" y="1956545"/>
                  <a:pt x="0" y="2010613"/>
                </a:cubicBezTo>
                <a:cubicBezTo>
                  <a:pt x="0" y="2020653"/>
                  <a:pt x="1685" y="2032916"/>
                  <a:pt x="9525" y="2039188"/>
                </a:cubicBezTo>
                <a:cubicBezTo>
                  <a:pt x="19747" y="2047366"/>
                  <a:pt x="34539" y="2048364"/>
                  <a:pt x="47625" y="2048713"/>
                </a:cubicBezTo>
                <a:cubicBezTo>
                  <a:pt x="272992" y="2054723"/>
                  <a:pt x="498475" y="2055063"/>
                  <a:pt x="723900" y="2058238"/>
                </a:cubicBezTo>
                <a:cubicBezTo>
                  <a:pt x="749300" y="2061413"/>
                  <a:pt x="774915" y="2063184"/>
                  <a:pt x="800100" y="2067763"/>
                </a:cubicBezTo>
                <a:cubicBezTo>
                  <a:pt x="809978" y="2069559"/>
                  <a:pt x="818771" y="2075637"/>
                  <a:pt x="828675" y="2077288"/>
                </a:cubicBezTo>
                <a:cubicBezTo>
                  <a:pt x="857035" y="2082015"/>
                  <a:pt x="885767" y="2084210"/>
                  <a:pt x="914400" y="2086813"/>
                </a:cubicBezTo>
                <a:cubicBezTo>
                  <a:pt x="1090046" y="2102781"/>
                  <a:pt x="1130275" y="2099127"/>
                  <a:pt x="1352550" y="2105863"/>
                </a:cubicBezTo>
                <a:cubicBezTo>
                  <a:pt x="1482725" y="2099513"/>
                  <a:pt x="1613215" y="2097865"/>
                  <a:pt x="1743075" y="2086813"/>
                </a:cubicBezTo>
                <a:cubicBezTo>
                  <a:pt x="1763083" y="2085110"/>
                  <a:pt x="1781175" y="2074113"/>
                  <a:pt x="1800225" y="2067763"/>
                </a:cubicBezTo>
                <a:lnTo>
                  <a:pt x="1857375" y="2048713"/>
                </a:lnTo>
                <a:cubicBezTo>
                  <a:pt x="1866900" y="2045538"/>
                  <a:pt x="1876011" y="2040608"/>
                  <a:pt x="1885950" y="2039188"/>
                </a:cubicBezTo>
                <a:cubicBezTo>
                  <a:pt x="1977965" y="2026043"/>
                  <a:pt x="1930348" y="2032448"/>
                  <a:pt x="2028825" y="2020138"/>
                </a:cubicBezTo>
                <a:cubicBezTo>
                  <a:pt x="2023711" y="1958764"/>
                  <a:pt x="2008958" y="1792955"/>
                  <a:pt x="2009775" y="1743913"/>
                </a:cubicBezTo>
                <a:cubicBezTo>
                  <a:pt x="2005013" y="1431176"/>
                  <a:pt x="2028825" y="407238"/>
                  <a:pt x="2000250" y="143713"/>
                </a:cubicBezTo>
                <a:cubicBezTo>
                  <a:pt x="1990418" y="144532"/>
                  <a:pt x="1872371" y="149996"/>
                  <a:pt x="1838325" y="162763"/>
                </a:cubicBezTo>
                <a:cubicBezTo>
                  <a:pt x="1827606" y="166783"/>
                  <a:pt x="1820211" y="177164"/>
                  <a:pt x="1809750" y="181813"/>
                </a:cubicBezTo>
                <a:cubicBezTo>
                  <a:pt x="1791400" y="189968"/>
                  <a:pt x="1752600" y="200863"/>
                  <a:pt x="1752600" y="200863"/>
                </a:cubicBezTo>
                <a:cubicBezTo>
                  <a:pt x="1743075" y="197688"/>
                  <a:pt x="1734065" y="191338"/>
                  <a:pt x="1724025" y="191338"/>
                </a:cubicBezTo>
                <a:cubicBezTo>
                  <a:pt x="1658621" y="191338"/>
                  <a:pt x="1610112" y="193127"/>
                  <a:pt x="1552575" y="210388"/>
                </a:cubicBezTo>
                <a:cubicBezTo>
                  <a:pt x="1533341" y="216158"/>
                  <a:pt x="1512133" y="218299"/>
                  <a:pt x="1495425" y="229438"/>
                </a:cubicBezTo>
                <a:cubicBezTo>
                  <a:pt x="1476375" y="242138"/>
                  <a:pt x="1459995" y="260298"/>
                  <a:pt x="1438275" y="267538"/>
                </a:cubicBezTo>
                <a:cubicBezTo>
                  <a:pt x="1428750" y="270713"/>
                  <a:pt x="1418680" y="272573"/>
                  <a:pt x="1409700" y="277063"/>
                </a:cubicBezTo>
                <a:cubicBezTo>
                  <a:pt x="1343921" y="309952"/>
                  <a:pt x="1422319" y="285814"/>
                  <a:pt x="1343025" y="305638"/>
                </a:cubicBezTo>
                <a:cubicBezTo>
                  <a:pt x="1317625" y="302463"/>
                  <a:pt x="1301750" y="324291"/>
                  <a:pt x="1245394" y="308019"/>
                </a:cubicBezTo>
                <a:cubicBezTo>
                  <a:pt x="1189038" y="291747"/>
                  <a:pt x="1058465" y="229835"/>
                  <a:pt x="1004887" y="208007"/>
                </a:cubicBezTo>
                <a:lnTo>
                  <a:pt x="945357" y="165144"/>
                </a:lnTo>
                <a:lnTo>
                  <a:pt x="847725" y="105613"/>
                </a:lnTo>
                <a:cubicBezTo>
                  <a:pt x="784309" y="42197"/>
                  <a:pt x="869275" y="118644"/>
                  <a:pt x="807244" y="84182"/>
                </a:cubicBezTo>
                <a:lnTo>
                  <a:pt x="747712" y="53225"/>
                </a:lnTo>
                <a:cubicBezTo>
                  <a:pt x="728768" y="40596"/>
                  <a:pt x="690411" y="12992"/>
                  <a:pt x="666750" y="10363"/>
                </a:cubicBezTo>
                <a:cubicBezTo>
                  <a:pt x="647817" y="8259"/>
                  <a:pt x="636587" y="-11862"/>
                  <a:pt x="619125" y="10363"/>
                </a:cubicBezTo>
                <a:close/>
              </a:path>
            </a:pathLst>
          </a:cu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001820" y="3267074"/>
            <a:ext cx="1665930" cy="1896886"/>
          </a:xfrm>
          <a:custGeom>
            <a:avLst/>
            <a:gdLst>
              <a:gd name="connsiteX0" fmla="*/ 1630462 w 1639987"/>
              <a:gd name="connsiteY0" fmla="*/ 0 h 1960168"/>
              <a:gd name="connsiteX1" fmla="*/ 1297087 w 1639987"/>
              <a:gd name="connsiteY1" fmla="*/ 47625 h 1960168"/>
              <a:gd name="connsiteX2" fmla="*/ 1268512 w 1639987"/>
              <a:gd name="connsiteY2" fmla="*/ 57150 h 1960168"/>
              <a:gd name="connsiteX3" fmla="*/ 1144687 w 1639987"/>
              <a:gd name="connsiteY3" fmla="*/ 76200 h 1960168"/>
              <a:gd name="connsiteX4" fmla="*/ 1116112 w 1639987"/>
              <a:gd name="connsiteY4" fmla="*/ 95250 h 1960168"/>
              <a:gd name="connsiteX5" fmla="*/ 1087537 w 1639987"/>
              <a:gd name="connsiteY5" fmla="*/ 104775 h 1960168"/>
              <a:gd name="connsiteX6" fmla="*/ 1039912 w 1639987"/>
              <a:gd name="connsiteY6" fmla="*/ 142875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11287 w 1639987"/>
              <a:gd name="connsiteY20" fmla="*/ 114300 h 1960168"/>
              <a:gd name="connsiteX21" fmla="*/ 630337 w 1639987"/>
              <a:gd name="connsiteY21" fmla="*/ 142875 h 1960168"/>
              <a:gd name="connsiteX22" fmla="*/ 658912 w 1639987"/>
              <a:gd name="connsiteY22" fmla="*/ 171450 h 1960168"/>
              <a:gd name="connsiteX23" fmla="*/ 668437 w 1639987"/>
              <a:gd name="connsiteY23" fmla="*/ 200025 h 1960168"/>
              <a:gd name="connsiteX24" fmla="*/ 658912 w 1639987"/>
              <a:gd name="connsiteY24" fmla="*/ 400050 h 1960168"/>
              <a:gd name="connsiteX25" fmla="*/ 649387 w 1639987"/>
              <a:gd name="connsiteY25" fmla="*/ 428625 h 1960168"/>
              <a:gd name="connsiteX26" fmla="*/ 677962 w 1639987"/>
              <a:gd name="connsiteY26" fmla="*/ 447675 h 1960168"/>
              <a:gd name="connsiteX27" fmla="*/ 677962 w 1639987"/>
              <a:gd name="connsiteY27" fmla="*/ 504825 h 1960168"/>
              <a:gd name="connsiteX28" fmla="*/ 620812 w 1639987"/>
              <a:gd name="connsiteY28" fmla="*/ 542925 h 1960168"/>
              <a:gd name="connsiteX29" fmla="*/ 573187 w 1639987"/>
              <a:gd name="connsiteY29" fmla="*/ 590550 h 1960168"/>
              <a:gd name="connsiteX30" fmla="*/ 544612 w 1639987"/>
              <a:gd name="connsiteY30" fmla="*/ 619125 h 1960168"/>
              <a:gd name="connsiteX31" fmla="*/ 487462 w 1639987"/>
              <a:gd name="connsiteY31" fmla="*/ 647700 h 1960168"/>
              <a:gd name="connsiteX32" fmla="*/ 420787 w 1639987"/>
              <a:gd name="connsiteY32" fmla="*/ 676275 h 1960168"/>
              <a:gd name="connsiteX33" fmla="*/ 392212 w 1639987"/>
              <a:gd name="connsiteY33" fmla="*/ 704850 h 1960168"/>
              <a:gd name="connsiteX34" fmla="*/ 373162 w 1639987"/>
              <a:gd name="connsiteY34" fmla="*/ 733425 h 1960168"/>
              <a:gd name="connsiteX35" fmla="*/ 344587 w 1639987"/>
              <a:gd name="connsiteY35" fmla="*/ 752475 h 1960168"/>
              <a:gd name="connsiteX36" fmla="*/ 316012 w 1639987"/>
              <a:gd name="connsiteY36" fmla="*/ 838200 h 1960168"/>
              <a:gd name="connsiteX37" fmla="*/ 306487 w 1639987"/>
              <a:gd name="connsiteY37" fmla="*/ 866775 h 1960168"/>
              <a:gd name="connsiteX38" fmla="*/ 296962 w 1639987"/>
              <a:gd name="connsiteY38" fmla="*/ 1209675 h 1960168"/>
              <a:gd name="connsiteX39" fmla="*/ 277912 w 1639987"/>
              <a:gd name="connsiteY39" fmla="*/ 1238250 h 1960168"/>
              <a:gd name="connsiteX40" fmla="*/ 268387 w 1639987"/>
              <a:gd name="connsiteY40" fmla="*/ 1266825 h 1960168"/>
              <a:gd name="connsiteX41" fmla="*/ 230287 w 1639987"/>
              <a:gd name="connsiteY41" fmla="*/ 1323975 h 1960168"/>
              <a:gd name="connsiteX42" fmla="*/ 192187 w 1639987"/>
              <a:gd name="connsiteY42" fmla="*/ 1381125 h 1960168"/>
              <a:gd name="connsiteX43" fmla="*/ 173137 w 1639987"/>
              <a:gd name="connsiteY43" fmla="*/ 1409700 h 1960168"/>
              <a:gd name="connsiteX44" fmla="*/ 154087 w 1639987"/>
              <a:gd name="connsiteY44" fmla="*/ 1476375 h 1960168"/>
              <a:gd name="connsiteX45" fmla="*/ 144562 w 1639987"/>
              <a:gd name="connsiteY45" fmla="*/ 1504950 h 1960168"/>
              <a:gd name="connsiteX46" fmla="*/ 135037 w 1639987"/>
              <a:gd name="connsiteY46" fmla="*/ 1543050 h 1960168"/>
              <a:gd name="connsiteX47" fmla="*/ 125512 w 1639987"/>
              <a:gd name="connsiteY47" fmla="*/ 1571625 h 1960168"/>
              <a:gd name="connsiteX48" fmla="*/ 87412 w 1639987"/>
              <a:gd name="connsiteY48" fmla="*/ 1628775 h 1960168"/>
              <a:gd name="connsiteX49" fmla="*/ 68362 w 1639987"/>
              <a:gd name="connsiteY49" fmla="*/ 1743075 h 1960168"/>
              <a:gd name="connsiteX50" fmla="*/ 49312 w 1639987"/>
              <a:gd name="connsiteY50" fmla="*/ 1800225 h 1960168"/>
              <a:gd name="connsiteX51" fmla="*/ 20737 w 1639987"/>
              <a:gd name="connsiteY51" fmla="*/ 1828800 h 1960168"/>
              <a:gd name="connsiteX52" fmla="*/ 30262 w 1639987"/>
              <a:gd name="connsiteY52" fmla="*/ 1905000 h 1960168"/>
              <a:gd name="connsiteX53" fmla="*/ 163612 w 1639987"/>
              <a:gd name="connsiteY53" fmla="*/ 1876425 h 1960168"/>
              <a:gd name="connsiteX54" fmla="*/ 363637 w 1639987"/>
              <a:gd name="connsiteY54" fmla="*/ 1895475 h 1960168"/>
              <a:gd name="connsiteX55" fmla="*/ 458887 w 1639987"/>
              <a:gd name="connsiteY55" fmla="*/ 1914525 h 1960168"/>
              <a:gd name="connsiteX56" fmla="*/ 677962 w 1639987"/>
              <a:gd name="connsiteY56" fmla="*/ 1905000 h 1960168"/>
              <a:gd name="connsiteX57" fmla="*/ 725587 w 1639987"/>
              <a:gd name="connsiteY57" fmla="*/ 1895475 h 1960168"/>
              <a:gd name="connsiteX58" fmla="*/ 782737 w 1639987"/>
              <a:gd name="connsiteY58" fmla="*/ 1876425 h 1960168"/>
              <a:gd name="connsiteX59" fmla="*/ 1087537 w 1639987"/>
              <a:gd name="connsiteY59" fmla="*/ 1895475 h 1960168"/>
              <a:gd name="connsiteX60" fmla="*/ 1144687 w 1639987"/>
              <a:gd name="connsiteY60" fmla="*/ 1914525 h 1960168"/>
              <a:gd name="connsiteX61" fmla="*/ 1182787 w 1639987"/>
              <a:gd name="connsiteY61" fmla="*/ 1924050 h 1960168"/>
              <a:gd name="connsiteX62" fmla="*/ 1211362 w 1639987"/>
              <a:gd name="connsiteY62" fmla="*/ 1933575 h 1960168"/>
              <a:gd name="connsiteX63" fmla="*/ 1287562 w 1639987"/>
              <a:gd name="connsiteY63" fmla="*/ 1943100 h 1960168"/>
              <a:gd name="connsiteX64" fmla="*/ 1487587 w 1639987"/>
              <a:gd name="connsiteY64" fmla="*/ 1943100 h 1960168"/>
              <a:gd name="connsiteX65" fmla="*/ 1544737 w 1639987"/>
              <a:gd name="connsiteY65" fmla="*/ 1924050 h 1960168"/>
              <a:gd name="connsiteX66" fmla="*/ 1582837 w 1639987"/>
              <a:gd name="connsiteY66" fmla="*/ 1905000 h 1960168"/>
              <a:gd name="connsiteX67" fmla="*/ 1639987 w 1639987"/>
              <a:gd name="connsiteY67" fmla="*/ 1885950 h 1960168"/>
              <a:gd name="connsiteX0" fmla="*/ 1630462 w 1639987"/>
              <a:gd name="connsiteY0" fmla="*/ 0 h 1960168"/>
              <a:gd name="connsiteX1" fmla="*/ 1297087 w 1639987"/>
              <a:gd name="connsiteY1" fmla="*/ 47625 h 1960168"/>
              <a:gd name="connsiteX2" fmla="*/ 1268512 w 1639987"/>
              <a:gd name="connsiteY2" fmla="*/ 57150 h 1960168"/>
              <a:gd name="connsiteX3" fmla="*/ 1144687 w 1639987"/>
              <a:gd name="connsiteY3" fmla="*/ 76200 h 1960168"/>
              <a:gd name="connsiteX4" fmla="*/ 1116112 w 1639987"/>
              <a:gd name="connsiteY4" fmla="*/ 95250 h 1960168"/>
              <a:gd name="connsiteX5" fmla="*/ 1087537 w 1639987"/>
              <a:gd name="connsiteY5" fmla="*/ 104775 h 1960168"/>
              <a:gd name="connsiteX6" fmla="*/ 1039912 w 1639987"/>
              <a:gd name="connsiteY6" fmla="*/ 142875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297087 w 1639987"/>
              <a:gd name="connsiteY1" fmla="*/ 47625 h 1960168"/>
              <a:gd name="connsiteX2" fmla="*/ 1268512 w 1639987"/>
              <a:gd name="connsiteY2" fmla="*/ 57150 h 1960168"/>
              <a:gd name="connsiteX3" fmla="*/ 1144687 w 1639987"/>
              <a:gd name="connsiteY3" fmla="*/ 76200 h 1960168"/>
              <a:gd name="connsiteX4" fmla="*/ 1116112 w 1639987"/>
              <a:gd name="connsiteY4" fmla="*/ 95250 h 1960168"/>
              <a:gd name="connsiteX5" fmla="*/ 1087537 w 1639987"/>
              <a:gd name="connsiteY5" fmla="*/ 104775 h 1960168"/>
              <a:gd name="connsiteX6" fmla="*/ 1039912 w 1639987"/>
              <a:gd name="connsiteY6" fmla="*/ 80962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297087 w 1639987"/>
              <a:gd name="connsiteY1" fmla="*/ 47625 h 1960168"/>
              <a:gd name="connsiteX2" fmla="*/ 1268512 w 1639987"/>
              <a:gd name="connsiteY2" fmla="*/ 57150 h 1960168"/>
              <a:gd name="connsiteX3" fmla="*/ 1144687 w 1639987"/>
              <a:gd name="connsiteY3" fmla="*/ 76200 h 1960168"/>
              <a:gd name="connsiteX4" fmla="*/ 1116112 w 1639987"/>
              <a:gd name="connsiteY4" fmla="*/ 95250 h 1960168"/>
              <a:gd name="connsiteX5" fmla="*/ 1142305 w 1639987"/>
              <a:gd name="connsiteY5" fmla="*/ 59531 h 1960168"/>
              <a:gd name="connsiteX6" fmla="*/ 1039912 w 1639987"/>
              <a:gd name="connsiteY6" fmla="*/ 80962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297087 w 1639987"/>
              <a:gd name="connsiteY1" fmla="*/ 47625 h 1960168"/>
              <a:gd name="connsiteX2" fmla="*/ 1268512 w 1639987"/>
              <a:gd name="connsiteY2" fmla="*/ 57150 h 1960168"/>
              <a:gd name="connsiteX3" fmla="*/ 1247080 w 1639987"/>
              <a:gd name="connsiteY3" fmla="*/ 30957 h 1960168"/>
              <a:gd name="connsiteX4" fmla="*/ 1116112 w 1639987"/>
              <a:gd name="connsiteY4" fmla="*/ 95250 h 1960168"/>
              <a:gd name="connsiteX5" fmla="*/ 1142305 w 1639987"/>
              <a:gd name="connsiteY5" fmla="*/ 59531 h 1960168"/>
              <a:gd name="connsiteX6" fmla="*/ 1039912 w 1639987"/>
              <a:gd name="connsiteY6" fmla="*/ 80962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297087 w 1639987"/>
              <a:gd name="connsiteY1" fmla="*/ 47625 h 1960168"/>
              <a:gd name="connsiteX2" fmla="*/ 1268512 w 1639987"/>
              <a:gd name="connsiteY2" fmla="*/ 57150 h 1960168"/>
              <a:gd name="connsiteX3" fmla="*/ 1247080 w 1639987"/>
              <a:gd name="connsiteY3" fmla="*/ 30957 h 1960168"/>
              <a:gd name="connsiteX4" fmla="*/ 1194693 w 1639987"/>
              <a:gd name="connsiteY4" fmla="*/ 40481 h 1960168"/>
              <a:gd name="connsiteX5" fmla="*/ 1142305 w 1639987"/>
              <a:gd name="connsiteY5" fmla="*/ 59531 h 1960168"/>
              <a:gd name="connsiteX6" fmla="*/ 1039912 w 1639987"/>
              <a:gd name="connsiteY6" fmla="*/ 80962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297087 w 1639987"/>
              <a:gd name="connsiteY1" fmla="*/ 47625 h 1960168"/>
              <a:gd name="connsiteX2" fmla="*/ 1342331 w 1639987"/>
              <a:gd name="connsiteY2" fmla="*/ 11906 h 1960168"/>
              <a:gd name="connsiteX3" fmla="*/ 1247080 w 1639987"/>
              <a:gd name="connsiteY3" fmla="*/ 30957 h 1960168"/>
              <a:gd name="connsiteX4" fmla="*/ 1194693 w 1639987"/>
              <a:gd name="connsiteY4" fmla="*/ 40481 h 1960168"/>
              <a:gd name="connsiteX5" fmla="*/ 1142305 w 1639987"/>
              <a:gd name="connsiteY5" fmla="*/ 59531 h 1960168"/>
              <a:gd name="connsiteX6" fmla="*/ 1039912 w 1639987"/>
              <a:gd name="connsiteY6" fmla="*/ 80962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406625 w 1639987"/>
              <a:gd name="connsiteY1" fmla="*/ 11906 h 1960168"/>
              <a:gd name="connsiteX2" fmla="*/ 1342331 w 1639987"/>
              <a:gd name="connsiteY2" fmla="*/ 11906 h 1960168"/>
              <a:gd name="connsiteX3" fmla="*/ 1247080 w 1639987"/>
              <a:gd name="connsiteY3" fmla="*/ 30957 h 1960168"/>
              <a:gd name="connsiteX4" fmla="*/ 1194693 w 1639987"/>
              <a:gd name="connsiteY4" fmla="*/ 40481 h 1960168"/>
              <a:gd name="connsiteX5" fmla="*/ 1142305 w 1639987"/>
              <a:gd name="connsiteY5" fmla="*/ 59531 h 1960168"/>
              <a:gd name="connsiteX6" fmla="*/ 1039912 w 1639987"/>
              <a:gd name="connsiteY6" fmla="*/ 80962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406625 w 1639987"/>
              <a:gd name="connsiteY1" fmla="*/ 11906 h 1960168"/>
              <a:gd name="connsiteX2" fmla="*/ 1342331 w 1639987"/>
              <a:gd name="connsiteY2" fmla="*/ 11906 h 1960168"/>
              <a:gd name="connsiteX3" fmla="*/ 1247080 w 1639987"/>
              <a:gd name="connsiteY3" fmla="*/ 30957 h 1960168"/>
              <a:gd name="connsiteX4" fmla="*/ 1194693 w 1639987"/>
              <a:gd name="connsiteY4" fmla="*/ 40481 h 1960168"/>
              <a:gd name="connsiteX5" fmla="*/ 1142305 w 1639987"/>
              <a:gd name="connsiteY5" fmla="*/ 59531 h 1960168"/>
              <a:gd name="connsiteX6" fmla="*/ 1039912 w 1639987"/>
              <a:gd name="connsiteY6" fmla="*/ 80962 h 1960168"/>
              <a:gd name="connsiteX7" fmla="*/ 1020862 w 1639987"/>
              <a:gd name="connsiteY7" fmla="*/ 171450 h 1960168"/>
              <a:gd name="connsiteX8" fmla="*/ 963712 w 1639987"/>
              <a:gd name="connsiteY8" fmla="*/ 190500 h 1960168"/>
              <a:gd name="connsiteX9" fmla="*/ 906562 w 1639987"/>
              <a:gd name="connsiteY9" fmla="*/ 180975 h 1960168"/>
              <a:gd name="connsiteX10" fmla="*/ 877987 w 1639987"/>
              <a:gd name="connsiteY10" fmla="*/ 152400 h 1960168"/>
              <a:gd name="connsiteX11" fmla="*/ 849412 w 1639987"/>
              <a:gd name="connsiteY11" fmla="*/ 142875 h 1960168"/>
              <a:gd name="connsiteX12" fmla="*/ 820837 w 1639987"/>
              <a:gd name="connsiteY12" fmla="*/ 123825 h 1960168"/>
              <a:gd name="connsiteX13" fmla="*/ 716062 w 1639987"/>
              <a:gd name="connsiteY13" fmla="*/ 95250 h 1960168"/>
              <a:gd name="connsiteX14" fmla="*/ 687487 w 1639987"/>
              <a:gd name="connsiteY14" fmla="*/ 85725 h 1960168"/>
              <a:gd name="connsiteX15" fmla="*/ 649387 w 1639987"/>
              <a:gd name="connsiteY15" fmla="*/ 76200 h 1960168"/>
              <a:gd name="connsiteX16" fmla="*/ 592237 w 1639987"/>
              <a:gd name="connsiteY16" fmla="*/ 47625 h 1960168"/>
              <a:gd name="connsiteX17" fmla="*/ 563662 w 1639987"/>
              <a:gd name="connsiteY17" fmla="*/ 38100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20862 w 1639987"/>
              <a:gd name="connsiteY8" fmla="*/ 171450 h 1960168"/>
              <a:gd name="connsiteX9" fmla="*/ 963712 w 1639987"/>
              <a:gd name="connsiteY9" fmla="*/ 190500 h 1960168"/>
              <a:gd name="connsiteX10" fmla="*/ 906562 w 1639987"/>
              <a:gd name="connsiteY10" fmla="*/ 180975 h 1960168"/>
              <a:gd name="connsiteX11" fmla="*/ 877987 w 1639987"/>
              <a:gd name="connsiteY11" fmla="*/ 152400 h 1960168"/>
              <a:gd name="connsiteX12" fmla="*/ 849412 w 1639987"/>
              <a:gd name="connsiteY12" fmla="*/ 142875 h 1960168"/>
              <a:gd name="connsiteX13" fmla="*/ 820837 w 1639987"/>
              <a:gd name="connsiteY13" fmla="*/ 123825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563662 w 1639987"/>
              <a:gd name="connsiteY18" fmla="*/ 38100 h 1960168"/>
              <a:gd name="connsiteX19" fmla="*/ 535087 w 1639987"/>
              <a:gd name="connsiteY19" fmla="*/ 47625 h 1960168"/>
              <a:gd name="connsiteX20" fmla="*/ 563662 w 1639987"/>
              <a:gd name="connsiteY20" fmla="*/ 66675 h 1960168"/>
              <a:gd name="connsiteX21" fmla="*/ 630337 w 1639987"/>
              <a:gd name="connsiteY21" fmla="*/ 142875 h 1960168"/>
              <a:gd name="connsiteX22" fmla="*/ 658912 w 1639987"/>
              <a:gd name="connsiteY22" fmla="*/ 171450 h 1960168"/>
              <a:gd name="connsiteX23" fmla="*/ 668437 w 1639987"/>
              <a:gd name="connsiteY23" fmla="*/ 200025 h 1960168"/>
              <a:gd name="connsiteX24" fmla="*/ 658912 w 1639987"/>
              <a:gd name="connsiteY24" fmla="*/ 400050 h 1960168"/>
              <a:gd name="connsiteX25" fmla="*/ 649387 w 1639987"/>
              <a:gd name="connsiteY25" fmla="*/ 428625 h 1960168"/>
              <a:gd name="connsiteX26" fmla="*/ 677962 w 1639987"/>
              <a:gd name="connsiteY26" fmla="*/ 447675 h 1960168"/>
              <a:gd name="connsiteX27" fmla="*/ 677962 w 1639987"/>
              <a:gd name="connsiteY27" fmla="*/ 504825 h 1960168"/>
              <a:gd name="connsiteX28" fmla="*/ 620812 w 1639987"/>
              <a:gd name="connsiteY28" fmla="*/ 542925 h 1960168"/>
              <a:gd name="connsiteX29" fmla="*/ 573187 w 1639987"/>
              <a:gd name="connsiteY29" fmla="*/ 590550 h 1960168"/>
              <a:gd name="connsiteX30" fmla="*/ 544612 w 1639987"/>
              <a:gd name="connsiteY30" fmla="*/ 619125 h 1960168"/>
              <a:gd name="connsiteX31" fmla="*/ 487462 w 1639987"/>
              <a:gd name="connsiteY31" fmla="*/ 647700 h 1960168"/>
              <a:gd name="connsiteX32" fmla="*/ 420787 w 1639987"/>
              <a:gd name="connsiteY32" fmla="*/ 676275 h 1960168"/>
              <a:gd name="connsiteX33" fmla="*/ 392212 w 1639987"/>
              <a:gd name="connsiteY33" fmla="*/ 704850 h 1960168"/>
              <a:gd name="connsiteX34" fmla="*/ 373162 w 1639987"/>
              <a:gd name="connsiteY34" fmla="*/ 733425 h 1960168"/>
              <a:gd name="connsiteX35" fmla="*/ 344587 w 1639987"/>
              <a:gd name="connsiteY35" fmla="*/ 752475 h 1960168"/>
              <a:gd name="connsiteX36" fmla="*/ 316012 w 1639987"/>
              <a:gd name="connsiteY36" fmla="*/ 838200 h 1960168"/>
              <a:gd name="connsiteX37" fmla="*/ 306487 w 1639987"/>
              <a:gd name="connsiteY37" fmla="*/ 866775 h 1960168"/>
              <a:gd name="connsiteX38" fmla="*/ 296962 w 1639987"/>
              <a:gd name="connsiteY38" fmla="*/ 1209675 h 1960168"/>
              <a:gd name="connsiteX39" fmla="*/ 277912 w 1639987"/>
              <a:gd name="connsiteY39" fmla="*/ 1238250 h 1960168"/>
              <a:gd name="connsiteX40" fmla="*/ 268387 w 1639987"/>
              <a:gd name="connsiteY40" fmla="*/ 1266825 h 1960168"/>
              <a:gd name="connsiteX41" fmla="*/ 230287 w 1639987"/>
              <a:gd name="connsiteY41" fmla="*/ 1323975 h 1960168"/>
              <a:gd name="connsiteX42" fmla="*/ 192187 w 1639987"/>
              <a:gd name="connsiteY42" fmla="*/ 1381125 h 1960168"/>
              <a:gd name="connsiteX43" fmla="*/ 173137 w 1639987"/>
              <a:gd name="connsiteY43" fmla="*/ 1409700 h 1960168"/>
              <a:gd name="connsiteX44" fmla="*/ 154087 w 1639987"/>
              <a:gd name="connsiteY44" fmla="*/ 1476375 h 1960168"/>
              <a:gd name="connsiteX45" fmla="*/ 144562 w 1639987"/>
              <a:gd name="connsiteY45" fmla="*/ 1504950 h 1960168"/>
              <a:gd name="connsiteX46" fmla="*/ 135037 w 1639987"/>
              <a:gd name="connsiteY46" fmla="*/ 1543050 h 1960168"/>
              <a:gd name="connsiteX47" fmla="*/ 125512 w 1639987"/>
              <a:gd name="connsiteY47" fmla="*/ 1571625 h 1960168"/>
              <a:gd name="connsiteX48" fmla="*/ 87412 w 1639987"/>
              <a:gd name="connsiteY48" fmla="*/ 1628775 h 1960168"/>
              <a:gd name="connsiteX49" fmla="*/ 68362 w 1639987"/>
              <a:gd name="connsiteY49" fmla="*/ 1743075 h 1960168"/>
              <a:gd name="connsiteX50" fmla="*/ 49312 w 1639987"/>
              <a:gd name="connsiteY50" fmla="*/ 1800225 h 1960168"/>
              <a:gd name="connsiteX51" fmla="*/ 20737 w 1639987"/>
              <a:gd name="connsiteY51" fmla="*/ 1828800 h 1960168"/>
              <a:gd name="connsiteX52" fmla="*/ 30262 w 1639987"/>
              <a:gd name="connsiteY52" fmla="*/ 1905000 h 1960168"/>
              <a:gd name="connsiteX53" fmla="*/ 163612 w 1639987"/>
              <a:gd name="connsiteY53" fmla="*/ 1876425 h 1960168"/>
              <a:gd name="connsiteX54" fmla="*/ 363637 w 1639987"/>
              <a:gd name="connsiteY54" fmla="*/ 1895475 h 1960168"/>
              <a:gd name="connsiteX55" fmla="*/ 458887 w 1639987"/>
              <a:gd name="connsiteY55" fmla="*/ 1914525 h 1960168"/>
              <a:gd name="connsiteX56" fmla="*/ 677962 w 1639987"/>
              <a:gd name="connsiteY56" fmla="*/ 1905000 h 1960168"/>
              <a:gd name="connsiteX57" fmla="*/ 725587 w 1639987"/>
              <a:gd name="connsiteY57" fmla="*/ 1895475 h 1960168"/>
              <a:gd name="connsiteX58" fmla="*/ 782737 w 1639987"/>
              <a:gd name="connsiteY58" fmla="*/ 1876425 h 1960168"/>
              <a:gd name="connsiteX59" fmla="*/ 1087537 w 1639987"/>
              <a:gd name="connsiteY59" fmla="*/ 1895475 h 1960168"/>
              <a:gd name="connsiteX60" fmla="*/ 1144687 w 1639987"/>
              <a:gd name="connsiteY60" fmla="*/ 1914525 h 1960168"/>
              <a:gd name="connsiteX61" fmla="*/ 1182787 w 1639987"/>
              <a:gd name="connsiteY61" fmla="*/ 1924050 h 1960168"/>
              <a:gd name="connsiteX62" fmla="*/ 1211362 w 1639987"/>
              <a:gd name="connsiteY62" fmla="*/ 1933575 h 1960168"/>
              <a:gd name="connsiteX63" fmla="*/ 1287562 w 1639987"/>
              <a:gd name="connsiteY63" fmla="*/ 1943100 h 1960168"/>
              <a:gd name="connsiteX64" fmla="*/ 1487587 w 1639987"/>
              <a:gd name="connsiteY64" fmla="*/ 1943100 h 1960168"/>
              <a:gd name="connsiteX65" fmla="*/ 1544737 w 1639987"/>
              <a:gd name="connsiteY65" fmla="*/ 1924050 h 1960168"/>
              <a:gd name="connsiteX66" fmla="*/ 1582837 w 1639987"/>
              <a:gd name="connsiteY66" fmla="*/ 1905000 h 1960168"/>
              <a:gd name="connsiteX67" fmla="*/ 1639987 w 1639987"/>
              <a:gd name="connsiteY67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63712 w 1639987"/>
              <a:gd name="connsiteY9" fmla="*/ 190500 h 1960168"/>
              <a:gd name="connsiteX10" fmla="*/ 906562 w 1639987"/>
              <a:gd name="connsiteY10" fmla="*/ 180975 h 1960168"/>
              <a:gd name="connsiteX11" fmla="*/ 877987 w 1639987"/>
              <a:gd name="connsiteY11" fmla="*/ 152400 h 1960168"/>
              <a:gd name="connsiteX12" fmla="*/ 849412 w 1639987"/>
              <a:gd name="connsiteY12" fmla="*/ 142875 h 1960168"/>
              <a:gd name="connsiteX13" fmla="*/ 820837 w 1639987"/>
              <a:gd name="connsiteY13" fmla="*/ 123825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563662 w 1639987"/>
              <a:gd name="connsiteY18" fmla="*/ 38100 h 1960168"/>
              <a:gd name="connsiteX19" fmla="*/ 535087 w 1639987"/>
              <a:gd name="connsiteY19" fmla="*/ 47625 h 1960168"/>
              <a:gd name="connsiteX20" fmla="*/ 563662 w 1639987"/>
              <a:gd name="connsiteY20" fmla="*/ 66675 h 1960168"/>
              <a:gd name="connsiteX21" fmla="*/ 630337 w 1639987"/>
              <a:gd name="connsiteY21" fmla="*/ 142875 h 1960168"/>
              <a:gd name="connsiteX22" fmla="*/ 658912 w 1639987"/>
              <a:gd name="connsiteY22" fmla="*/ 171450 h 1960168"/>
              <a:gd name="connsiteX23" fmla="*/ 668437 w 1639987"/>
              <a:gd name="connsiteY23" fmla="*/ 200025 h 1960168"/>
              <a:gd name="connsiteX24" fmla="*/ 658912 w 1639987"/>
              <a:gd name="connsiteY24" fmla="*/ 400050 h 1960168"/>
              <a:gd name="connsiteX25" fmla="*/ 649387 w 1639987"/>
              <a:gd name="connsiteY25" fmla="*/ 428625 h 1960168"/>
              <a:gd name="connsiteX26" fmla="*/ 677962 w 1639987"/>
              <a:gd name="connsiteY26" fmla="*/ 447675 h 1960168"/>
              <a:gd name="connsiteX27" fmla="*/ 677962 w 1639987"/>
              <a:gd name="connsiteY27" fmla="*/ 504825 h 1960168"/>
              <a:gd name="connsiteX28" fmla="*/ 620812 w 1639987"/>
              <a:gd name="connsiteY28" fmla="*/ 542925 h 1960168"/>
              <a:gd name="connsiteX29" fmla="*/ 573187 w 1639987"/>
              <a:gd name="connsiteY29" fmla="*/ 590550 h 1960168"/>
              <a:gd name="connsiteX30" fmla="*/ 544612 w 1639987"/>
              <a:gd name="connsiteY30" fmla="*/ 619125 h 1960168"/>
              <a:gd name="connsiteX31" fmla="*/ 487462 w 1639987"/>
              <a:gd name="connsiteY31" fmla="*/ 647700 h 1960168"/>
              <a:gd name="connsiteX32" fmla="*/ 420787 w 1639987"/>
              <a:gd name="connsiteY32" fmla="*/ 676275 h 1960168"/>
              <a:gd name="connsiteX33" fmla="*/ 392212 w 1639987"/>
              <a:gd name="connsiteY33" fmla="*/ 704850 h 1960168"/>
              <a:gd name="connsiteX34" fmla="*/ 373162 w 1639987"/>
              <a:gd name="connsiteY34" fmla="*/ 733425 h 1960168"/>
              <a:gd name="connsiteX35" fmla="*/ 344587 w 1639987"/>
              <a:gd name="connsiteY35" fmla="*/ 752475 h 1960168"/>
              <a:gd name="connsiteX36" fmla="*/ 316012 w 1639987"/>
              <a:gd name="connsiteY36" fmla="*/ 838200 h 1960168"/>
              <a:gd name="connsiteX37" fmla="*/ 306487 w 1639987"/>
              <a:gd name="connsiteY37" fmla="*/ 866775 h 1960168"/>
              <a:gd name="connsiteX38" fmla="*/ 296962 w 1639987"/>
              <a:gd name="connsiteY38" fmla="*/ 1209675 h 1960168"/>
              <a:gd name="connsiteX39" fmla="*/ 277912 w 1639987"/>
              <a:gd name="connsiteY39" fmla="*/ 1238250 h 1960168"/>
              <a:gd name="connsiteX40" fmla="*/ 268387 w 1639987"/>
              <a:gd name="connsiteY40" fmla="*/ 1266825 h 1960168"/>
              <a:gd name="connsiteX41" fmla="*/ 230287 w 1639987"/>
              <a:gd name="connsiteY41" fmla="*/ 1323975 h 1960168"/>
              <a:gd name="connsiteX42" fmla="*/ 192187 w 1639987"/>
              <a:gd name="connsiteY42" fmla="*/ 1381125 h 1960168"/>
              <a:gd name="connsiteX43" fmla="*/ 173137 w 1639987"/>
              <a:gd name="connsiteY43" fmla="*/ 1409700 h 1960168"/>
              <a:gd name="connsiteX44" fmla="*/ 154087 w 1639987"/>
              <a:gd name="connsiteY44" fmla="*/ 1476375 h 1960168"/>
              <a:gd name="connsiteX45" fmla="*/ 144562 w 1639987"/>
              <a:gd name="connsiteY45" fmla="*/ 1504950 h 1960168"/>
              <a:gd name="connsiteX46" fmla="*/ 135037 w 1639987"/>
              <a:gd name="connsiteY46" fmla="*/ 1543050 h 1960168"/>
              <a:gd name="connsiteX47" fmla="*/ 125512 w 1639987"/>
              <a:gd name="connsiteY47" fmla="*/ 1571625 h 1960168"/>
              <a:gd name="connsiteX48" fmla="*/ 87412 w 1639987"/>
              <a:gd name="connsiteY48" fmla="*/ 1628775 h 1960168"/>
              <a:gd name="connsiteX49" fmla="*/ 68362 w 1639987"/>
              <a:gd name="connsiteY49" fmla="*/ 1743075 h 1960168"/>
              <a:gd name="connsiteX50" fmla="*/ 49312 w 1639987"/>
              <a:gd name="connsiteY50" fmla="*/ 1800225 h 1960168"/>
              <a:gd name="connsiteX51" fmla="*/ 20737 w 1639987"/>
              <a:gd name="connsiteY51" fmla="*/ 1828800 h 1960168"/>
              <a:gd name="connsiteX52" fmla="*/ 30262 w 1639987"/>
              <a:gd name="connsiteY52" fmla="*/ 1905000 h 1960168"/>
              <a:gd name="connsiteX53" fmla="*/ 163612 w 1639987"/>
              <a:gd name="connsiteY53" fmla="*/ 1876425 h 1960168"/>
              <a:gd name="connsiteX54" fmla="*/ 363637 w 1639987"/>
              <a:gd name="connsiteY54" fmla="*/ 1895475 h 1960168"/>
              <a:gd name="connsiteX55" fmla="*/ 458887 w 1639987"/>
              <a:gd name="connsiteY55" fmla="*/ 1914525 h 1960168"/>
              <a:gd name="connsiteX56" fmla="*/ 677962 w 1639987"/>
              <a:gd name="connsiteY56" fmla="*/ 1905000 h 1960168"/>
              <a:gd name="connsiteX57" fmla="*/ 725587 w 1639987"/>
              <a:gd name="connsiteY57" fmla="*/ 1895475 h 1960168"/>
              <a:gd name="connsiteX58" fmla="*/ 782737 w 1639987"/>
              <a:gd name="connsiteY58" fmla="*/ 1876425 h 1960168"/>
              <a:gd name="connsiteX59" fmla="*/ 1087537 w 1639987"/>
              <a:gd name="connsiteY59" fmla="*/ 1895475 h 1960168"/>
              <a:gd name="connsiteX60" fmla="*/ 1144687 w 1639987"/>
              <a:gd name="connsiteY60" fmla="*/ 1914525 h 1960168"/>
              <a:gd name="connsiteX61" fmla="*/ 1182787 w 1639987"/>
              <a:gd name="connsiteY61" fmla="*/ 1924050 h 1960168"/>
              <a:gd name="connsiteX62" fmla="*/ 1211362 w 1639987"/>
              <a:gd name="connsiteY62" fmla="*/ 1933575 h 1960168"/>
              <a:gd name="connsiteX63" fmla="*/ 1287562 w 1639987"/>
              <a:gd name="connsiteY63" fmla="*/ 1943100 h 1960168"/>
              <a:gd name="connsiteX64" fmla="*/ 1487587 w 1639987"/>
              <a:gd name="connsiteY64" fmla="*/ 1943100 h 1960168"/>
              <a:gd name="connsiteX65" fmla="*/ 1544737 w 1639987"/>
              <a:gd name="connsiteY65" fmla="*/ 1924050 h 1960168"/>
              <a:gd name="connsiteX66" fmla="*/ 1582837 w 1639987"/>
              <a:gd name="connsiteY66" fmla="*/ 1905000 h 1960168"/>
              <a:gd name="connsiteX67" fmla="*/ 1639987 w 1639987"/>
              <a:gd name="connsiteY67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77987 w 1639987"/>
              <a:gd name="connsiteY11" fmla="*/ 152400 h 1960168"/>
              <a:gd name="connsiteX12" fmla="*/ 849412 w 1639987"/>
              <a:gd name="connsiteY12" fmla="*/ 142875 h 1960168"/>
              <a:gd name="connsiteX13" fmla="*/ 820837 w 1639987"/>
              <a:gd name="connsiteY13" fmla="*/ 123825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563662 w 1639987"/>
              <a:gd name="connsiteY18" fmla="*/ 38100 h 1960168"/>
              <a:gd name="connsiteX19" fmla="*/ 535087 w 1639987"/>
              <a:gd name="connsiteY19" fmla="*/ 47625 h 1960168"/>
              <a:gd name="connsiteX20" fmla="*/ 563662 w 1639987"/>
              <a:gd name="connsiteY20" fmla="*/ 66675 h 1960168"/>
              <a:gd name="connsiteX21" fmla="*/ 630337 w 1639987"/>
              <a:gd name="connsiteY21" fmla="*/ 142875 h 1960168"/>
              <a:gd name="connsiteX22" fmla="*/ 658912 w 1639987"/>
              <a:gd name="connsiteY22" fmla="*/ 171450 h 1960168"/>
              <a:gd name="connsiteX23" fmla="*/ 668437 w 1639987"/>
              <a:gd name="connsiteY23" fmla="*/ 200025 h 1960168"/>
              <a:gd name="connsiteX24" fmla="*/ 658912 w 1639987"/>
              <a:gd name="connsiteY24" fmla="*/ 400050 h 1960168"/>
              <a:gd name="connsiteX25" fmla="*/ 649387 w 1639987"/>
              <a:gd name="connsiteY25" fmla="*/ 428625 h 1960168"/>
              <a:gd name="connsiteX26" fmla="*/ 677962 w 1639987"/>
              <a:gd name="connsiteY26" fmla="*/ 447675 h 1960168"/>
              <a:gd name="connsiteX27" fmla="*/ 677962 w 1639987"/>
              <a:gd name="connsiteY27" fmla="*/ 504825 h 1960168"/>
              <a:gd name="connsiteX28" fmla="*/ 620812 w 1639987"/>
              <a:gd name="connsiteY28" fmla="*/ 542925 h 1960168"/>
              <a:gd name="connsiteX29" fmla="*/ 573187 w 1639987"/>
              <a:gd name="connsiteY29" fmla="*/ 590550 h 1960168"/>
              <a:gd name="connsiteX30" fmla="*/ 544612 w 1639987"/>
              <a:gd name="connsiteY30" fmla="*/ 619125 h 1960168"/>
              <a:gd name="connsiteX31" fmla="*/ 487462 w 1639987"/>
              <a:gd name="connsiteY31" fmla="*/ 647700 h 1960168"/>
              <a:gd name="connsiteX32" fmla="*/ 420787 w 1639987"/>
              <a:gd name="connsiteY32" fmla="*/ 676275 h 1960168"/>
              <a:gd name="connsiteX33" fmla="*/ 392212 w 1639987"/>
              <a:gd name="connsiteY33" fmla="*/ 704850 h 1960168"/>
              <a:gd name="connsiteX34" fmla="*/ 373162 w 1639987"/>
              <a:gd name="connsiteY34" fmla="*/ 733425 h 1960168"/>
              <a:gd name="connsiteX35" fmla="*/ 344587 w 1639987"/>
              <a:gd name="connsiteY35" fmla="*/ 752475 h 1960168"/>
              <a:gd name="connsiteX36" fmla="*/ 316012 w 1639987"/>
              <a:gd name="connsiteY36" fmla="*/ 838200 h 1960168"/>
              <a:gd name="connsiteX37" fmla="*/ 306487 w 1639987"/>
              <a:gd name="connsiteY37" fmla="*/ 866775 h 1960168"/>
              <a:gd name="connsiteX38" fmla="*/ 296962 w 1639987"/>
              <a:gd name="connsiteY38" fmla="*/ 1209675 h 1960168"/>
              <a:gd name="connsiteX39" fmla="*/ 277912 w 1639987"/>
              <a:gd name="connsiteY39" fmla="*/ 1238250 h 1960168"/>
              <a:gd name="connsiteX40" fmla="*/ 268387 w 1639987"/>
              <a:gd name="connsiteY40" fmla="*/ 1266825 h 1960168"/>
              <a:gd name="connsiteX41" fmla="*/ 230287 w 1639987"/>
              <a:gd name="connsiteY41" fmla="*/ 1323975 h 1960168"/>
              <a:gd name="connsiteX42" fmla="*/ 192187 w 1639987"/>
              <a:gd name="connsiteY42" fmla="*/ 1381125 h 1960168"/>
              <a:gd name="connsiteX43" fmla="*/ 173137 w 1639987"/>
              <a:gd name="connsiteY43" fmla="*/ 1409700 h 1960168"/>
              <a:gd name="connsiteX44" fmla="*/ 154087 w 1639987"/>
              <a:gd name="connsiteY44" fmla="*/ 1476375 h 1960168"/>
              <a:gd name="connsiteX45" fmla="*/ 144562 w 1639987"/>
              <a:gd name="connsiteY45" fmla="*/ 1504950 h 1960168"/>
              <a:gd name="connsiteX46" fmla="*/ 135037 w 1639987"/>
              <a:gd name="connsiteY46" fmla="*/ 1543050 h 1960168"/>
              <a:gd name="connsiteX47" fmla="*/ 125512 w 1639987"/>
              <a:gd name="connsiteY47" fmla="*/ 1571625 h 1960168"/>
              <a:gd name="connsiteX48" fmla="*/ 87412 w 1639987"/>
              <a:gd name="connsiteY48" fmla="*/ 1628775 h 1960168"/>
              <a:gd name="connsiteX49" fmla="*/ 68362 w 1639987"/>
              <a:gd name="connsiteY49" fmla="*/ 1743075 h 1960168"/>
              <a:gd name="connsiteX50" fmla="*/ 49312 w 1639987"/>
              <a:gd name="connsiteY50" fmla="*/ 1800225 h 1960168"/>
              <a:gd name="connsiteX51" fmla="*/ 20737 w 1639987"/>
              <a:gd name="connsiteY51" fmla="*/ 1828800 h 1960168"/>
              <a:gd name="connsiteX52" fmla="*/ 30262 w 1639987"/>
              <a:gd name="connsiteY52" fmla="*/ 1905000 h 1960168"/>
              <a:gd name="connsiteX53" fmla="*/ 163612 w 1639987"/>
              <a:gd name="connsiteY53" fmla="*/ 1876425 h 1960168"/>
              <a:gd name="connsiteX54" fmla="*/ 363637 w 1639987"/>
              <a:gd name="connsiteY54" fmla="*/ 1895475 h 1960168"/>
              <a:gd name="connsiteX55" fmla="*/ 458887 w 1639987"/>
              <a:gd name="connsiteY55" fmla="*/ 1914525 h 1960168"/>
              <a:gd name="connsiteX56" fmla="*/ 677962 w 1639987"/>
              <a:gd name="connsiteY56" fmla="*/ 1905000 h 1960168"/>
              <a:gd name="connsiteX57" fmla="*/ 725587 w 1639987"/>
              <a:gd name="connsiteY57" fmla="*/ 1895475 h 1960168"/>
              <a:gd name="connsiteX58" fmla="*/ 782737 w 1639987"/>
              <a:gd name="connsiteY58" fmla="*/ 1876425 h 1960168"/>
              <a:gd name="connsiteX59" fmla="*/ 1087537 w 1639987"/>
              <a:gd name="connsiteY59" fmla="*/ 1895475 h 1960168"/>
              <a:gd name="connsiteX60" fmla="*/ 1144687 w 1639987"/>
              <a:gd name="connsiteY60" fmla="*/ 1914525 h 1960168"/>
              <a:gd name="connsiteX61" fmla="*/ 1182787 w 1639987"/>
              <a:gd name="connsiteY61" fmla="*/ 1924050 h 1960168"/>
              <a:gd name="connsiteX62" fmla="*/ 1211362 w 1639987"/>
              <a:gd name="connsiteY62" fmla="*/ 1933575 h 1960168"/>
              <a:gd name="connsiteX63" fmla="*/ 1287562 w 1639987"/>
              <a:gd name="connsiteY63" fmla="*/ 1943100 h 1960168"/>
              <a:gd name="connsiteX64" fmla="*/ 1487587 w 1639987"/>
              <a:gd name="connsiteY64" fmla="*/ 1943100 h 1960168"/>
              <a:gd name="connsiteX65" fmla="*/ 1544737 w 1639987"/>
              <a:gd name="connsiteY65" fmla="*/ 1924050 h 1960168"/>
              <a:gd name="connsiteX66" fmla="*/ 1582837 w 1639987"/>
              <a:gd name="connsiteY66" fmla="*/ 1905000 h 1960168"/>
              <a:gd name="connsiteX67" fmla="*/ 1639987 w 1639987"/>
              <a:gd name="connsiteY67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9412 w 1639987"/>
              <a:gd name="connsiteY12" fmla="*/ 142875 h 1960168"/>
              <a:gd name="connsiteX13" fmla="*/ 820837 w 1639987"/>
              <a:gd name="connsiteY13" fmla="*/ 123825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563662 w 1639987"/>
              <a:gd name="connsiteY18" fmla="*/ 38100 h 1960168"/>
              <a:gd name="connsiteX19" fmla="*/ 535087 w 1639987"/>
              <a:gd name="connsiteY19" fmla="*/ 47625 h 1960168"/>
              <a:gd name="connsiteX20" fmla="*/ 563662 w 1639987"/>
              <a:gd name="connsiteY20" fmla="*/ 66675 h 1960168"/>
              <a:gd name="connsiteX21" fmla="*/ 630337 w 1639987"/>
              <a:gd name="connsiteY21" fmla="*/ 142875 h 1960168"/>
              <a:gd name="connsiteX22" fmla="*/ 658912 w 1639987"/>
              <a:gd name="connsiteY22" fmla="*/ 171450 h 1960168"/>
              <a:gd name="connsiteX23" fmla="*/ 668437 w 1639987"/>
              <a:gd name="connsiteY23" fmla="*/ 200025 h 1960168"/>
              <a:gd name="connsiteX24" fmla="*/ 658912 w 1639987"/>
              <a:gd name="connsiteY24" fmla="*/ 400050 h 1960168"/>
              <a:gd name="connsiteX25" fmla="*/ 649387 w 1639987"/>
              <a:gd name="connsiteY25" fmla="*/ 428625 h 1960168"/>
              <a:gd name="connsiteX26" fmla="*/ 677962 w 1639987"/>
              <a:gd name="connsiteY26" fmla="*/ 447675 h 1960168"/>
              <a:gd name="connsiteX27" fmla="*/ 677962 w 1639987"/>
              <a:gd name="connsiteY27" fmla="*/ 504825 h 1960168"/>
              <a:gd name="connsiteX28" fmla="*/ 620812 w 1639987"/>
              <a:gd name="connsiteY28" fmla="*/ 542925 h 1960168"/>
              <a:gd name="connsiteX29" fmla="*/ 573187 w 1639987"/>
              <a:gd name="connsiteY29" fmla="*/ 590550 h 1960168"/>
              <a:gd name="connsiteX30" fmla="*/ 544612 w 1639987"/>
              <a:gd name="connsiteY30" fmla="*/ 619125 h 1960168"/>
              <a:gd name="connsiteX31" fmla="*/ 487462 w 1639987"/>
              <a:gd name="connsiteY31" fmla="*/ 647700 h 1960168"/>
              <a:gd name="connsiteX32" fmla="*/ 420787 w 1639987"/>
              <a:gd name="connsiteY32" fmla="*/ 676275 h 1960168"/>
              <a:gd name="connsiteX33" fmla="*/ 392212 w 1639987"/>
              <a:gd name="connsiteY33" fmla="*/ 704850 h 1960168"/>
              <a:gd name="connsiteX34" fmla="*/ 373162 w 1639987"/>
              <a:gd name="connsiteY34" fmla="*/ 733425 h 1960168"/>
              <a:gd name="connsiteX35" fmla="*/ 344587 w 1639987"/>
              <a:gd name="connsiteY35" fmla="*/ 752475 h 1960168"/>
              <a:gd name="connsiteX36" fmla="*/ 316012 w 1639987"/>
              <a:gd name="connsiteY36" fmla="*/ 838200 h 1960168"/>
              <a:gd name="connsiteX37" fmla="*/ 306487 w 1639987"/>
              <a:gd name="connsiteY37" fmla="*/ 866775 h 1960168"/>
              <a:gd name="connsiteX38" fmla="*/ 296962 w 1639987"/>
              <a:gd name="connsiteY38" fmla="*/ 1209675 h 1960168"/>
              <a:gd name="connsiteX39" fmla="*/ 277912 w 1639987"/>
              <a:gd name="connsiteY39" fmla="*/ 1238250 h 1960168"/>
              <a:gd name="connsiteX40" fmla="*/ 268387 w 1639987"/>
              <a:gd name="connsiteY40" fmla="*/ 1266825 h 1960168"/>
              <a:gd name="connsiteX41" fmla="*/ 230287 w 1639987"/>
              <a:gd name="connsiteY41" fmla="*/ 1323975 h 1960168"/>
              <a:gd name="connsiteX42" fmla="*/ 192187 w 1639987"/>
              <a:gd name="connsiteY42" fmla="*/ 1381125 h 1960168"/>
              <a:gd name="connsiteX43" fmla="*/ 173137 w 1639987"/>
              <a:gd name="connsiteY43" fmla="*/ 1409700 h 1960168"/>
              <a:gd name="connsiteX44" fmla="*/ 154087 w 1639987"/>
              <a:gd name="connsiteY44" fmla="*/ 1476375 h 1960168"/>
              <a:gd name="connsiteX45" fmla="*/ 144562 w 1639987"/>
              <a:gd name="connsiteY45" fmla="*/ 1504950 h 1960168"/>
              <a:gd name="connsiteX46" fmla="*/ 135037 w 1639987"/>
              <a:gd name="connsiteY46" fmla="*/ 1543050 h 1960168"/>
              <a:gd name="connsiteX47" fmla="*/ 125512 w 1639987"/>
              <a:gd name="connsiteY47" fmla="*/ 1571625 h 1960168"/>
              <a:gd name="connsiteX48" fmla="*/ 87412 w 1639987"/>
              <a:gd name="connsiteY48" fmla="*/ 1628775 h 1960168"/>
              <a:gd name="connsiteX49" fmla="*/ 68362 w 1639987"/>
              <a:gd name="connsiteY49" fmla="*/ 1743075 h 1960168"/>
              <a:gd name="connsiteX50" fmla="*/ 49312 w 1639987"/>
              <a:gd name="connsiteY50" fmla="*/ 1800225 h 1960168"/>
              <a:gd name="connsiteX51" fmla="*/ 20737 w 1639987"/>
              <a:gd name="connsiteY51" fmla="*/ 1828800 h 1960168"/>
              <a:gd name="connsiteX52" fmla="*/ 30262 w 1639987"/>
              <a:gd name="connsiteY52" fmla="*/ 1905000 h 1960168"/>
              <a:gd name="connsiteX53" fmla="*/ 163612 w 1639987"/>
              <a:gd name="connsiteY53" fmla="*/ 1876425 h 1960168"/>
              <a:gd name="connsiteX54" fmla="*/ 363637 w 1639987"/>
              <a:gd name="connsiteY54" fmla="*/ 1895475 h 1960168"/>
              <a:gd name="connsiteX55" fmla="*/ 458887 w 1639987"/>
              <a:gd name="connsiteY55" fmla="*/ 1914525 h 1960168"/>
              <a:gd name="connsiteX56" fmla="*/ 677962 w 1639987"/>
              <a:gd name="connsiteY56" fmla="*/ 1905000 h 1960168"/>
              <a:gd name="connsiteX57" fmla="*/ 725587 w 1639987"/>
              <a:gd name="connsiteY57" fmla="*/ 1895475 h 1960168"/>
              <a:gd name="connsiteX58" fmla="*/ 782737 w 1639987"/>
              <a:gd name="connsiteY58" fmla="*/ 1876425 h 1960168"/>
              <a:gd name="connsiteX59" fmla="*/ 1087537 w 1639987"/>
              <a:gd name="connsiteY59" fmla="*/ 1895475 h 1960168"/>
              <a:gd name="connsiteX60" fmla="*/ 1144687 w 1639987"/>
              <a:gd name="connsiteY60" fmla="*/ 1914525 h 1960168"/>
              <a:gd name="connsiteX61" fmla="*/ 1182787 w 1639987"/>
              <a:gd name="connsiteY61" fmla="*/ 1924050 h 1960168"/>
              <a:gd name="connsiteX62" fmla="*/ 1211362 w 1639987"/>
              <a:gd name="connsiteY62" fmla="*/ 1933575 h 1960168"/>
              <a:gd name="connsiteX63" fmla="*/ 1287562 w 1639987"/>
              <a:gd name="connsiteY63" fmla="*/ 1943100 h 1960168"/>
              <a:gd name="connsiteX64" fmla="*/ 1487587 w 1639987"/>
              <a:gd name="connsiteY64" fmla="*/ 1943100 h 1960168"/>
              <a:gd name="connsiteX65" fmla="*/ 1544737 w 1639987"/>
              <a:gd name="connsiteY65" fmla="*/ 1924050 h 1960168"/>
              <a:gd name="connsiteX66" fmla="*/ 1582837 w 1639987"/>
              <a:gd name="connsiteY66" fmla="*/ 1905000 h 1960168"/>
              <a:gd name="connsiteX67" fmla="*/ 1639987 w 1639987"/>
              <a:gd name="connsiteY67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20837 w 1639987"/>
              <a:gd name="connsiteY13" fmla="*/ 123825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563662 w 1639987"/>
              <a:gd name="connsiteY18" fmla="*/ 38100 h 1960168"/>
              <a:gd name="connsiteX19" fmla="*/ 535087 w 1639987"/>
              <a:gd name="connsiteY19" fmla="*/ 47625 h 1960168"/>
              <a:gd name="connsiteX20" fmla="*/ 563662 w 1639987"/>
              <a:gd name="connsiteY20" fmla="*/ 66675 h 1960168"/>
              <a:gd name="connsiteX21" fmla="*/ 630337 w 1639987"/>
              <a:gd name="connsiteY21" fmla="*/ 142875 h 1960168"/>
              <a:gd name="connsiteX22" fmla="*/ 658912 w 1639987"/>
              <a:gd name="connsiteY22" fmla="*/ 171450 h 1960168"/>
              <a:gd name="connsiteX23" fmla="*/ 668437 w 1639987"/>
              <a:gd name="connsiteY23" fmla="*/ 200025 h 1960168"/>
              <a:gd name="connsiteX24" fmla="*/ 658912 w 1639987"/>
              <a:gd name="connsiteY24" fmla="*/ 400050 h 1960168"/>
              <a:gd name="connsiteX25" fmla="*/ 649387 w 1639987"/>
              <a:gd name="connsiteY25" fmla="*/ 428625 h 1960168"/>
              <a:gd name="connsiteX26" fmla="*/ 677962 w 1639987"/>
              <a:gd name="connsiteY26" fmla="*/ 447675 h 1960168"/>
              <a:gd name="connsiteX27" fmla="*/ 677962 w 1639987"/>
              <a:gd name="connsiteY27" fmla="*/ 504825 h 1960168"/>
              <a:gd name="connsiteX28" fmla="*/ 620812 w 1639987"/>
              <a:gd name="connsiteY28" fmla="*/ 542925 h 1960168"/>
              <a:gd name="connsiteX29" fmla="*/ 573187 w 1639987"/>
              <a:gd name="connsiteY29" fmla="*/ 590550 h 1960168"/>
              <a:gd name="connsiteX30" fmla="*/ 544612 w 1639987"/>
              <a:gd name="connsiteY30" fmla="*/ 619125 h 1960168"/>
              <a:gd name="connsiteX31" fmla="*/ 487462 w 1639987"/>
              <a:gd name="connsiteY31" fmla="*/ 647700 h 1960168"/>
              <a:gd name="connsiteX32" fmla="*/ 420787 w 1639987"/>
              <a:gd name="connsiteY32" fmla="*/ 676275 h 1960168"/>
              <a:gd name="connsiteX33" fmla="*/ 392212 w 1639987"/>
              <a:gd name="connsiteY33" fmla="*/ 704850 h 1960168"/>
              <a:gd name="connsiteX34" fmla="*/ 373162 w 1639987"/>
              <a:gd name="connsiteY34" fmla="*/ 733425 h 1960168"/>
              <a:gd name="connsiteX35" fmla="*/ 344587 w 1639987"/>
              <a:gd name="connsiteY35" fmla="*/ 752475 h 1960168"/>
              <a:gd name="connsiteX36" fmla="*/ 316012 w 1639987"/>
              <a:gd name="connsiteY36" fmla="*/ 838200 h 1960168"/>
              <a:gd name="connsiteX37" fmla="*/ 306487 w 1639987"/>
              <a:gd name="connsiteY37" fmla="*/ 866775 h 1960168"/>
              <a:gd name="connsiteX38" fmla="*/ 296962 w 1639987"/>
              <a:gd name="connsiteY38" fmla="*/ 1209675 h 1960168"/>
              <a:gd name="connsiteX39" fmla="*/ 277912 w 1639987"/>
              <a:gd name="connsiteY39" fmla="*/ 1238250 h 1960168"/>
              <a:gd name="connsiteX40" fmla="*/ 268387 w 1639987"/>
              <a:gd name="connsiteY40" fmla="*/ 1266825 h 1960168"/>
              <a:gd name="connsiteX41" fmla="*/ 230287 w 1639987"/>
              <a:gd name="connsiteY41" fmla="*/ 1323975 h 1960168"/>
              <a:gd name="connsiteX42" fmla="*/ 192187 w 1639987"/>
              <a:gd name="connsiteY42" fmla="*/ 1381125 h 1960168"/>
              <a:gd name="connsiteX43" fmla="*/ 173137 w 1639987"/>
              <a:gd name="connsiteY43" fmla="*/ 1409700 h 1960168"/>
              <a:gd name="connsiteX44" fmla="*/ 154087 w 1639987"/>
              <a:gd name="connsiteY44" fmla="*/ 1476375 h 1960168"/>
              <a:gd name="connsiteX45" fmla="*/ 144562 w 1639987"/>
              <a:gd name="connsiteY45" fmla="*/ 1504950 h 1960168"/>
              <a:gd name="connsiteX46" fmla="*/ 135037 w 1639987"/>
              <a:gd name="connsiteY46" fmla="*/ 1543050 h 1960168"/>
              <a:gd name="connsiteX47" fmla="*/ 125512 w 1639987"/>
              <a:gd name="connsiteY47" fmla="*/ 1571625 h 1960168"/>
              <a:gd name="connsiteX48" fmla="*/ 87412 w 1639987"/>
              <a:gd name="connsiteY48" fmla="*/ 1628775 h 1960168"/>
              <a:gd name="connsiteX49" fmla="*/ 68362 w 1639987"/>
              <a:gd name="connsiteY49" fmla="*/ 1743075 h 1960168"/>
              <a:gd name="connsiteX50" fmla="*/ 49312 w 1639987"/>
              <a:gd name="connsiteY50" fmla="*/ 1800225 h 1960168"/>
              <a:gd name="connsiteX51" fmla="*/ 20737 w 1639987"/>
              <a:gd name="connsiteY51" fmla="*/ 1828800 h 1960168"/>
              <a:gd name="connsiteX52" fmla="*/ 30262 w 1639987"/>
              <a:gd name="connsiteY52" fmla="*/ 1905000 h 1960168"/>
              <a:gd name="connsiteX53" fmla="*/ 163612 w 1639987"/>
              <a:gd name="connsiteY53" fmla="*/ 1876425 h 1960168"/>
              <a:gd name="connsiteX54" fmla="*/ 363637 w 1639987"/>
              <a:gd name="connsiteY54" fmla="*/ 1895475 h 1960168"/>
              <a:gd name="connsiteX55" fmla="*/ 458887 w 1639987"/>
              <a:gd name="connsiteY55" fmla="*/ 1914525 h 1960168"/>
              <a:gd name="connsiteX56" fmla="*/ 677962 w 1639987"/>
              <a:gd name="connsiteY56" fmla="*/ 1905000 h 1960168"/>
              <a:gd name="connsiteX57" fmla="*/ 725587 w 1639987"/>
              <a:gd name="connsiteY57" fmla="*/ 1895475 h 1960168"/>
              <a:gd name="connsiteX58" fmla="*/ 782737 w 1639987"/>
              <a:gd name="connsiteY58" fmla="*/ 1876425 h 1960168"/>
              <a:gd name="connsiteX59" fmla="*/ 1087537 w 1639987"/>
              <a:gd name="connsiteY59" fmla="*/ 1895475 h 1960168"/>
              <a:gd name="connsiteX60" fmla="*/ 1144687 w 1639987"/>
              <a:gd name="connsiteY60" fmla="*/ 1914525 h 1960168"/>
              <a:gd name="connsiteX61" fmla="*/ 1182787 w 1639987"/>
              <a:gd name="connsiteY61" fmla="*/ 1924050 h 1960168"/>
              <a:gd name="connsiteX62" fmla="*/ 1211362 w 1639987"/>
              <a:gd name="connsiteY62" fmla="*/ 1933575 h 1960168"/>
              <a:gd name="connsiteX63" fmla="*/ 1287562 w 1639987"/>
              <a:gd name="connsiteY63" fmla="*/ 1943100 h 1960168"/>
              <a:gd name="connsiteX64" fmla="*/ 1487587 w 1639987"/>
              <a:gd name="connsiteY64" fmla="*/ 1943100 h 1960168"/>
              <a:gd name="connsiteX65" fmla="*/ 1544737 w 1639987"/>
              <a:gd name="connsiteY65" fmla="*/ 1924050 h 1960168"/>
              <a:gd name="connsiteX66" fmla="*/ 1582837 w 1639987"/>
              <a:gd name="connsiteY66" fmla="*/ 1905000 h 1960168"/>
              <a:gd name="connsiteX67" fmla="*/ 1639987 w 1639987"/>
              <a:gd name="connsiteY67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563662 w 1639987"/>
              <a:gd name="connsiteY18" fmla="*/ 38100 h 1960168"/>
              <a:gd name="connsiteX19" fmla="*/ 535087 w 1639987"/>
              <a:gd name="connsiteY19" fmla="*/ 47625 h 1960168"/>
              <a:gd name="connsiteX20" fmla="*/ 563662 w 1639987"/>
              <a:gd name="connsiteY20" fmla="*/ 66675 h 1960168"/>
              <a:gd name="connsiteX21" fmla="*/ 630337 w 1639987"/>
              <a:gd name="connsiteY21" fmla="*/ 142875 h 1960168"/>
              <a:gd name="connsiteX22" fmla="*/ 658912 w 1639987"/>
              <a:gd name="connsiteY22" fmla="*/ 171450 h 1960168"/>
              <a:gd name="connsiteX23" fmla="*/ 668437 w 1639987"/>
              <a:gd name="connsiteY23" fmla="*/ 200025 h 1960168"/>
              <a:gd name="connsiteX24" fmla="*/ 658912 w 1639987"/>
              <a:gd name="connsiteY24" fmla="*/ 400050 h 1960168"/>
              <a:gd name="connsiteX25" fmla="*/ 649387 w 1639987"/>
              <a:gd name="connsiteY25" fmla="*/ 428625 h 1960168"/>
              <a:gd name="connsiteX26" fmla="*/ 677962 w 1639987"/>
              <a:gd name="connsiteY26" fmla="*/ 447675 h 1960168"/>
              <a:gd name="connsiteX27" fmla="*/ 677962 w 1639987"/>
              <a:gd name="connsiteY27" fmla="*/ 504825 h 1960168"/>
              <a:gd name="connsiteX28" fmla="*/ 620812 w 1639987"/>
              <a:gd name="connsiteY28" fmla="*/ 542925 h 1960168"/>
              <a:gd name="connsiteX29" fmla="*/ 573187 w 1639987"/>
              <a:gd name="connsiteY29" fmla="*/ 590550 h 1960168"/>
              <a:gd name="connsiteX30" fmla="*/ 544612 w 1639987"/>
              <a:gd name="connsiteY30" fmla="*/ 619125 h 1960168"/>
              <a:gd name="connsiteX31" fmla="*/ 487462 w 1639987"/>
              <a:gd name="connsiteY31" fmla="*/ 647700 h 1960168"/>
              <a:gd name="connsiteX32" fmla="*/ 420787 w 1639987"/>
              <a:gd name="connsiteY32" fmla="*/ 676275 h 1960168"/>
              <a:gd name="connsiteX33" fmla="*/ 392212 w 1639987"/>
              <a:gd name="connsiteY33" fmla="*/ 704850 h 1960168"/>
              <a:gd name="connsiteX34" fmla="*/ 373162 w 1639987"/>
              <a:gd name="connsiteY34" fmla="*/ 733425 h 1960168"/>
              <a:gd name="connsiteX35" fmla="*/ 344587 w 1639987"/>
              <a:gd name="connsiteY35" fmla="*/ 752475 h 1960168"/>
              <a:gd name="connsiteX36" fmla="*/ 316012 w 1639987"/>
              <a:gd name="connsiteY36" fmla="*/ 838200 h 1960168"/>
              <a:gd name="connsiteX37" fmla="*/ 306487 w 1639987"/>
              <a:gd name="connsiteY37" fmla="*/ 866775 h 1960168"/>
              <a:gd name="connsiteX38" fmla="*/ 296962 w 1639987"/>
              <a:gd name="connsiteY38" fmla="*/ 1209675 h 1960168"/>
              <a:gd name="connsiteX39" fmla="*/ 277912 w 1639987"/>
              <a:gd name="connsiteY39" fmla="*/ 1238250 h 1960168"/>
              <a:gd name="connsiteX40" fmla="*/ 268387 w 1639987"/>
              <a:gd name="connsiteY40" fmla="*/ 1266825 h 1960168"/>
              <a:gd name="connsiteX41" fmla="*/ 230287 w 1639987"/>
              <a:gd name="connsiteY41" fmla="*/ 1323975 h 1960168"/>
              <a:gd name="connsiteX42" fmla="*/ 192187 w 1639987"/>
              <a:gd name="connsiteY42" fmla="*/ 1381125 h 1960168"/>
              <a:gd name="connsiteX43" fmla="*/ 173137 w 1639987"/>
              <a:gd name="connsiteY43" fmla="*/ 1409700 h 1960168"/>
              <a:gd name="connsiteX44" fmla="*/ 154087 w 1639987"/>
              <a:gd name="connsiteY44" fmla="*/ 1476375 h 1960168"/>
              <a:gd name="connsiteX45" fmla="*/ 144562 w 1639987"/>
              <a:gd name="connsiteY45" fmla="*/ 1504950 h 1960168"/>
              <a:gd name="connsiteX46" fmla="*/ 135037 w 1639987"/>
              <a:gd name="connsiteY46" fmla="*/ 1543050 h 1960168"/>
              <a:gd name="connsiteX47" fmla="*/ 125512 w 1639987"/>
              <a:gd name="connsiteY47" fmla="*/ 1571625 h 1960168"/>
              <a:gd name="connsiteX48" fmla="*/ 87412 w 1639987"/>
              <a:gd name="connsiteY48" fmla="*/ 1628775 h 1960168"/>
              <a:gd name="connsiteX49" fmla="*/ 68362 w 1639987"/>
              <a:gd name="connsiteY49" fmla="*/ 1743075 h 1960168"/>
              <a:gd name="connsiteX50" fmla="*/ 49312 w 1639987"/>
              <a:gd name="connsiteY50" fmla="*/ 1800225 h 1960168"/>
              <a:gd name="connsiteX51" fmla="*/ 20737 w 1639987"/>
              <a:gd name="connsiteY51" fmla="*/ 1828800 h 1960168"/>
              <a:gd name="connsiteX52" fmla="*/ 30262 w 1639987"/>
              <a:gd name="connsiteY52" fmla="*/ 1905000 h 1960168"/>
              <a:gd name="connsiteX53" fmla="*/ 163612 w 1639987"/>
              <a:gd name="connsiteY53" fmla="*/ 1876425 h 1960168"/>
              <a:gd name="connsiteX54" fmla="*/ 363637 w 1639987"/>
              <a:gd name="connsiteY54" fmla="*/ 1895475 h 1960168"/>
              <a:gd name="connsiteX55" fmla="*/ 458887 w 1639987"/>
              <a:gd name="connsiteY55" fmla="*/ 1914525 h 1960168"/>
              <a:gd name="connsiteX56" fmla="*/ 677962 w 1639987"/>
              <a:gd name="connsiteY56" fmla="*/ 1905000 h 1960168"/>
              <a:gd name="connsiteX57" fmla="*/ 725587 w 1639987"/>
              <a:gd name="connsiteY57" fmla="*/ 1895475 h 1960168"/>
              <a:gd name="connsiteX58" fmla="*/ 782737 w 1639987"/>
              <a:gd name="connsiteY58" fmla="*/ 1876425 h 1960168"/>
              <a:gd name="connsiteX59" fmla="*/ 1087537 w 1639987"/>
              <a:gd name="connsiteY59" fmla="*/ 1895475 h 1960168"/>
              <a:gd name="connsiteX60" fmla="*/ 1144687 w 1639987"/>
              <a:gd name="connsiteY60" fmla="*/ 1914525 h 1960168"/>
              <a:gd name="connsiteX61" fmla="*/ 1182787 w 1639987"/>
              <a:gd name="connsiteY61" fmla="*/ 1924050 h 1960168"/>
              <a:gd name="connsiteX62" fmla="*/ 1211362 w 1639987"/>
              <a:gd name="connsiteY62" fmla="*/ 1933575 h 1960168"/>
              <a:gd name="connsiteX63" fmla="*/ 1287562 w 1639987"/>
              <a:gd name="connsiteY63" fmla="*/ 1943100 h 1960168"/>
              <a:gd name="connsiteX64" fmla="*/ 1487587 w 1639987"/>
              <a:gd name="connsiteY64" fmla="*/ 1943100 h 1960168"/>
              <a:gd name="connsiteX65" fmla="*/ 1544737 w 1639987"/>
              <a:gd name="connsiteY65" fmla="*/ 1924050 h 1960168"/>
              <a:gd name="connsiteX66" fmla="*/ 1582837 w 1639987"/>
              <a:gd name="connsiteY66" fmla="*/ 1905000 h 1960168"/>
              <a:gd name="connsiteX67" fmla="*/ 1639987 w 1639987"/>
              <a:gd name="connsiteY67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535087 w 1639987"/>
              <a:gd name="connsiteY18" fmla="*/ 47625 h 1960168"/>
              <a:gd name="connsiteX19" fmla="*/ 563662 w 1639987"/>
              <a:gd name="connsiteY19" fmla="*/ 66675 h 1960168"/>
              <a:gd name="connsiteX20" fmla="*/ 630337 w 1639987"/>
              <a:gd name="connsiteY20" fmla="*/ 142875 h 1960168"/>
              <a:gd name="connsiteX21" fmla="*/ 658912 w 1639987"/>
              <a:gd name="connsiteY21" fmla="*/ 171450 h 1960168"/>
              <a:gd name="connsiteX22" fmla="*/ 668437 w 1639987"/>
              <a:gd name="connsiteY22" fmla="*/ 200025 h 1960168"/>
              <a:gd name="connsiteX23" fmla="*/ 658912 w 1639987"/>
              <a:gd name="connsiteY23" fmla="*/ 400050 h 1960168"/>
              <a:gd name="connsiteX24" fmla="*/ 649387 w 1639987"/>
              <a:gd name="connsiteY24" fmla="*/ 428625 h 1960168"/>
              <a:gd name="connsiteX25" fmla="*/ 677962 w 1639987"/>
              <a:gd name="connsiteY25" fmla="*/ 447675 h 1960168"/>
              <a:gd name="connsiteX26" fmla="*/ 677962 w 1639987"/>
              <a:gd name="connsiteY26" fmla="*/ 504825 h 1960168"/>
              <a:gd name="connsiteX27" fmla="*/ 620812 w 1639987"/>
              <a:gd name="connsiteY27" fmla="*/ 542925 h 1960168"/>
              <a:gd name="connsiteX28" fmla="*/ 573187 w 1639987"/>
              <a:gd name="connsiteY28" fmla="*/ 590550 h 1960168"/>
              <a:gd name="connsiteX29" fmla="*/ 544612 w 1639987"/>
              <a:gd name="connsiteY29" fmla="*/ 619125 h 1960168"/>
              <a:gd name="connsiteX30" fmla="*/ 487462 w 1639987"/>
              <a:gd name="connsiteY30" fmla="*/ 647700 h 1960168"/>
              <a:gd name="connsiteX31" fmla="*/ 420787 w 1639987"/>
              <a:gd name="connsiteY31" fmla="*/ 676275 h 1960168"/>
              <a:gd name="connsiteX32" fmla="*/ 392212 w 1639987"/>
              <a:gd name="connsiteY32" fmla="*/ 704850 h 1960168"/>
              <a:gd name="connsiteX33" fmla="*/ 373162 w 1639987"/>
              <a:gd name="connsiteY33" fmla="*/ 733425 h 1960168"/>
              <a:gd name="connsiteX34" fmla="*/ 344587 w 1639987"/>
              <a:gd name="connsiteY34" fmla="*/ 752475 h 1960168"/>
              <a:gd name="connsiteX35" fmla="*/ 316012 w 1639987"/>
              <a:gd name="connsiteY35" fmla="*/ 838200 h 1960168"/>
              <a:gd name="connsiteX36" fmla="*/ 306487 w 1639987"/>
              <a:gd name="connsiteY36" fmla="*/ 866775 h 1960168"/>
              <a:gd name="connsiteX37" fmla="*/ 296962 w 1639987"/>
              <a:gd name="connsiteY37" fmla="*/ 1209675 h 1960168"/>
              <a:gd name="connsiteX38" fmla="*/ 277912 w 1639987"/>
              <a:gd name="connsiteY38" fmla="*/ 1238250 h 1960168"/>
              <a:gd name="connsiteX39" fmla="*/ 268387 w 1639987"/>
              <a:gd name="connsiteY39" fmla="*/ 1266825 h 1960168"/>
              <a:gd name="connsiteX40" fmla="*/ 230287 w 1639987"/>
              <a:gd name="connsiteY40" fmla="*/ 1323975 h 1960168"/>
              <a:gd name="connsiteX41" fmla="*/ 192187 w 1639987"/>
              <a:gd name="connsiteY41" fmla="*/ 1381125 h 1960168"/>
              <a:gd name="connsiteX42" fmla="*/ 173137 w 1639987"/>
              <a:gd name="connsiteY42" fmla="*/ 1409700 h 1960168"/>
              <a:gd name="connsiteX43" fmla="*/ 154087 w 1639987"/>
              <a:gd name="connsiteY43" fmla="*/ 1476375 h 1960168"/>
              <a:gd name="connsiteX44" fmla="*/ 144562 w 1639987"/>
              <a:gd name="connsiteY44" fmla="*/ 1504950 h 1960168"/>
              <a:gd name="connsiteX45" fmla="*/ 135037 w 1639987"/>
              <a:gd name="connsiteY45" fmla="*/ 1543050 h 1960168"/>
              <a:gd name="connsiteX46" fmla="*/ 125512 w 1639987"/>
              <a:gd name="connsiteY46" fmla="*/ 1571625 h 1960168"/>
              <a:gd name="connsiteX47" fmla="*/ 87412 w 1639987"/>
              <a:gd name="connsiteY47" fmla="*/ 1628775 h 1960168"/>
              <a:gd name="connsiteX48" fmla="*/ 68362 w 1639987"/>
              <a:gd name="connsiteY48" fmla="*/ 1743075 h 1960168"/>
              <a:gd name="connsiteX49" fmla="*/ 49312 w 1639987"/>
              <a:gd name="connsiteY49" fmla="*/ 1800225 h 1960168"/>
              <a:gd name="connsiteX50" fmla="*/ 20737 w 1639987"/>
              <a:gd name="connsiteY50" fmla="*/ 1828800 h 1960168"/>
              <a:gd name="connsiteX51" fmla="*/ 30262 w 1639987"/>
              <a:gd name="connsiteY51" fmla="*/ 1905000 h 1960168"/>
              <a:gd name="connsiteX52" fmla="*/ 163612 w 1639987"/>
              <a:gd name="connsiteY52" fmla="*/ 1876425 h 1960168"/>
              <a:gd name="connsiteX53" fmla="*/ 363637 w 1639987"/>
              <a:gd name="connsiteY53" fmla="*/ 1895475 h 1960168"/>
              <a:gd name="connsiteX54" fmla="*/ 458887 w 1639987"/>
              <a:gd name="connsiteY54" fmla="*/ 1914525 h 1960168"/>
              <a:gd name="connsiteX55" fmla="*/ 677962 w 1639987"/>
              <a:gd name="connsiteY55" fmla="*/ 1905000 h 1960168"/>
              <a:gd name="connsiteX56" fmla="*/ 725587 w 1639987"/>
              <a:gd name="connsiteY56" fmla="*/ 1895475 h 1960168"/>
              <a:gd name="connsiteX57" fmla="*/ 782737 w 1639987"/>
              <a:gd name="connsiteY57" fmla="*/ 1876425 h 1960168"/>
              <a:gd name="connsiteX58" fmla="*/ 1087537 w 1639987"/>
              <a:gd name="connsiteY58" fmla="*/ 1895475 h 1960168"/>
              <a:gd name="connsiteX59" fmla="*/ 1144687 w 1639987"/>
              <a:gd name="connsiteY59" fmla="*/ 1914525 h 1960168"/>
              <a:gd name="connsiteX60" fmla="*/ 1182787 w 1639987"/>
              <a:gd name="connsiteY60" fmla="*/ 1924050 h 1960168"/>
              <a:gd name="connsiteX61" fmla="*/ 1211362 w 1639987"/>
              <a:gd name="connsiteY61" fmla="*/ 1933575 h 1960168"/>
              <a:gd name="connsiteX62" fmla="*/ 1287562 w 1639987"/>
              <a:gd name="connsiteY62" fmla="*/ 1943100 h 1960168"/>
              <a:gd name="connsiteX63" fmla="*/ 1487587 w 1639987"/>
              <a:gd name="connsiteY63" fmla="*/ 1943100 h 1960168"/>
              <a:gd name="connsiteX64" fmla="*/ 1544737 w 1639987"/>
              <a:gd name="connsiteY64" fmla="*/ 1924050 h 1960168"/>
              <a:gd name="connsiteX65" fmla="*/ 1582837 w 1639987"/>
              <a:gd name="connsiteY65" fmla="*/ 1905000 h 1960168"/>
              <a:gd name="connsiteX66" fmla="*/ 1639987 w 1639987"/>
              <a:gd name="connsiteY66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563662 w 1639987"/>
              <a:gd name="connsiteY18" fmla="*/ 66675 h 1960168"/>
              <a:gd name="connsiteX19" fmla="*/ 630337 w 1639987"/>
              <a:gd name="connsiteY19" fmla="*/ 142875 h 1960168"/>
              <a:gd name="connsiteX20" fmla="*/ 658912 w 1639987"/>
              <a:gd name="connsiteY20" fmla="*/ 171450 h 1960168"/>
              <a:gd name="connsiteX21" fmla="*/ 668437 w 1639987"/>
              <a:gd name="connsiteY21" fmla="*/ 200025 h 1960168"/>
              <a:gd name="connsiteX22" fmla="*/ 658912 w 1639987"/>
              <a:gd name="connsiteY22" fmla="*/ 400050 h 1960168"/>
              <a:gd name="connsiteX23" fmla="*/ 649387 w 1639987"/>
              <a:gd name="connsiteY23" fmla="*/ 428625 h 1960168"/>
              <a:gd name="connsiteX24" fmla="*/ 677962 w 1639987"/>
              <a:gd name="connsiteY24" fmla="*/ 447675 h 1960168"/>
              <a:gd name="connsiteX25" fmla="*/ 677962 w 1639987"/>
              <a:gd name="connsiteY25" fmla="*/ 504825 h 1960168"/>
              <a:gd name="connsiteX26" fmla="*/ 620812 w 1639987"/>
              <a:gd name="connsiteY26" fmla="*/ 542925 h 1960168"/>
              <a:gd name="connsiteX27" fmla="*/ 573187 w 1639987"/>
              <a:gd name="connsiteY27" fmla="*/ 590550 h 1960168"/>
              <a:gd name="connsiteX28" fmla="*/ 544612 w 1639987"/>
              <a:gd name="connsiteY28" fmla="*/ 619125 h 1960168"/>
              <a:gd name="connsiteX29" fmla="*/ 487462 w 1639987"/>
              <a:gd name="connsiteY29" fmla="*/ 647700 h 1960168"/>
              <a:gd name="connsiteX30" fmla="*/ 420787 w 1639987"/>
              <a:gd name="connsiteY30" fmla="*/ 676275 h 1960168"/>
              <a:gd name="connsiteX31" fmla="*/ 392212 w 1639987"/>
              <a:gd name="connsiteY31" fmla="*/ 704850 h 1960168"/>
              <a:gd name="connsiteX32" fmla="*/ 373162 w 1639987"/>
              <a:gd name="connsiteY32" fmla="*/ 733425 h 1960168"/>
              <a:gd name="connsiteX33" fmla="*/ 344587 w 1639987"/>
              <a:gd name="connsiteY33" fmla="*/ 752475 h 1960168"/>
              <a:gd name="connsiteX34" fmla="*/ 316012 w 1639987"/>
              <a:gd name="connsiteY34" fmla="*/ 838200 h 1960168"/>
              <a:gd name="connsiteX35" fmla="*/ 306487 w 1639987"/>
              <a:gd name="connsiteY35" fmla="*/ 866775 h 1960168"/>
              <a:gd name="connsiteX36" fmla="*/ 296962 w 1639987"/>
              <a:gd name="connsiteY36" fmla="*/ 1209675 h 1960168"/>
              <a:gd name="connsiteX37" fmla="*/ 277912 w 1639987"/>
              <a:gd name="connsiteY37" fmla="*/ 1238250 h 1960168"/>
              <a:gd name="connsiteX38" fmla="*/ 268387 w 1639987"/>
              <a:gd name="connsiteY38" fmla="*/ 1266825 h 1960168"/>
              <a:gd name="connsiteX39" fmla="*/ 230287 w 1639987"/>
              <a:gd name="connsiteY39" fmla="*/ 1323975 h 1960168"/>
              <a:gd name="connsiteX40" fmla="*/ 192187 w 1639987"/>
              <a:gd name="connsiteY40" fmla="*/ 1381125 h 1960168"/>
              <a:gd name="connsiteX41" fmla="*/ 173137 w 1639987"/>
              <a:gd name="connsiteY41" fmla="*/ 1409700 h 1960168"/>
              <a:gd name="connsiteX42" fmla="*/ 154087 w 1639987"/>
              <a:gd name="connsiteY42" fmla="*/ 1476375 h 1960168"/>
              <a:gd name="connsiteX43" fmla="*/ 144562 w 1639987"/>
              <a:gd name="connsiteY43" fmla="*/ 1504950 h 1960168"/>
              <a:gd name="connsiteX44" fmla="*/ 135037 w 1639987"/>
              <a:gd name="connsiteY44" fmla="*/ 1543050 h 1960168"/>
              <a:gd name="connsiteX45" fmla="*/ 125512 w 1639987"/>
              <a:gd name="connsiteY45" fmla="*/ 1571625 h 1960168"/>
              <a:gd name="connsiteX46" fmla="*/ 87412 w 1639987"/>
              <a:gd name="connsiteY46" fmla="*/ 1628775 h 1960168"/>
              <a:gd name="connsiteX47" fmla="*/ 68362 w 1639987"/>
              <a:gd name="connsiteY47" fmla="*/ 1743075 h 1960168"/>
              <a:gd name="connsiteX48" fmla="*/ 49312 w 1639987"/>
              <a:gd name="connsiteY48" fmla="*/ 1800225 h 1960168"/>
              <a:gd name="connsiteX49" fmla="*/ 20737 w 1639987"/>
              <a:gd name="connsiteY49" fmla="*/ 1828800 h 1960168"/>
              <a:gd name="connsiteX50" fmla="*/ 30262 w 1639987"/>
              <a:gd name="connsiteY50" fmla="*/ 1905000 h 1960168"/>
              <a:gd name="connsiteX51" fmla="*/ 163612 w 1639987"/>
              <a:gd name="connsiteY51" fmla="*/ 1876425 h 1960168"/>
              <a:gd name="connsiteX52" fmla="*/ 363637 w 1639987"/>
              <a:gd name="connsiteY52" fmla="*/ 1895475 h 1960168"/>
              <a:gd name="connsiteX53" fmla="*/ 458887 w 1639987"/>
              <a:gd name="connsiteY53" fmla="*/ 1914525 h 1960168"/>
              <a:gd name="connsiteX54" fmla="*/ 677962 w 1639987"/>
              <a:gd name="connsiteY54" fmla="*/ 1905000 h 1960168"/>
              <a:gd name="connsiteX55" fmla="*/ 725587 w 1639987"/>
              <a:gd name="connsiteY55" fmla="*/ 1895475 h 1960168"/>
              <a:gd name="connsiteX56" fmla="*/ 782737 w 1639987"/>
              <a:gd name="connsiteY56" fmla="*/ 1876425 h 1960168"/>
              <a:gd name="connsiteX57" fmla="*/ 1087537 w 1639987"/>
              <a:gd name="connsiteY57" fmla="*/ 1895475 h 1960168"/>
              <a:gd name="connsiteX58" fmla="*/ 1144687 w 1639987"/>
              <a:gd name="connsiteY58" fmla="*/ 1914525 h 1960168"/>
              <a:gd name="connsiteX59" fmla="*/ 1182787 w 1639987"/>
              <a:gd name="connsiteY59" fmla="*/ 1924050 h 1960168"/>
              <a:gd name="connsiteX60" fmla="*/ 1211362 w 1639987"/>
              <a:gd name="connsiteY60" fmla="*/ 1933575 h 1960168"/>
              <a:gd name="connsiteX61" fmla="*/ 1287562 w 1639987"/>
              <a:gd name="connsiteY61" fmla="*/ 1943100 h 1960168"/>
              <a:gd name="connsiteX62" fmla="*/ 1487587 w 1639987"/>
              <a:gd name="connsiteY62" fmla="*/ 1943100 h 1960168"/>
              <a:gd name="connsiteX63" fmla="*/ 1544737 w 1639987"/>
              <a:gd name="connsiteY63" fmla="*/ 1924050 h 1960168"/>
              <a:gd name="connsiteX64" fmla="*/ 1582837 w 1639987"/>
              <a:gd name="connsiteY64" fmla="*/ 1905000 h 1960168"/>
              <a:gd name="connsiteX65" fmla="*/ 1639987 w 1639987"/>
              <a:gd name="connsiteY65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592237 w 1639987"/>
              <a:gd name="connsiteY17" fmla="*/ 47625 h 1960168"/>
              <a:gd name="connsiteX18" fmla="*/ 630337 w 1639987"/>
              <a:gd name="connsiteY18" fmla="*/ 142875 h 1960168"/>
              <a:gd name="connsiteX19" fmla="*/ 658912 w 1639987"/>
              <a:gd name="connsiteY19" fmla="*/ 171450 h 1960168"/>
              <a:gd name="connsiteX20" fmla="*/ 668437 w 1639987"/>
              <a:gd name="connsiteY20" fmla="*/ 200025 h 1960168"/>
              <a:gd name="connsiteX21" fmla="*/ 658912 w 1639987"/>
              <a:gd name="connsiteY21" fmla="*/ 400050 h 1960168"/>
              <a:gd name="connsiteX22" fmla="*/ 649387 w 1639987"/>
              <a:gd name="connsiteY22" fmla="*/ 428625 h 1960168"/>
              <a:gd name="connsiteX23" fmla="*/ 677962 w 1639987"/>
              <a:gd name="connsiteY23" fmla="*/ 447675 h 1960168"/>
              <a:gd name="connsiteX24" fmla="*/ 677962 w 1639987"/>
              <a:gd name="connsiteY24" fmla="*/ 504825 h 1960168"/>
              <a:gd name="connsiteX25" fmla="*/ 620812 w 1639987"/>
              <a:gd name="connsiteY25" fmla="*/ 542925 h 1960168"/>
              <a:gd name="connsiteX26" fmla="*/ 573187 w 1639987"/>
              <a:gd name="connsiteY26" fmla="*/ 590550 h 1960168"/>
              <a:gd name="connsiteX27" fmla="*/ 544612 w 1639987"/>
              <a:gd name="connsiteY27" fmla="*/ 619125 h 1960168"/>
              <a:gd name="connsiteX28" fmla="*/ 487462 w 1639987"/>
              <a:gd name="connsiteY28" fmla="*/ 647700 h 1960168"/>
              <a:gd name="connsiteX29" fmla="*/ 420787 w 1639987"/>
              <a:gd name="connsiteY29" fmla="*/ 676275 h 1960168"/>
              <a:gd name="connsiteX30" fmla="*/ 392212 w 1639987"/>
              <a:gd name="connsiteY30" fmla="*/ 704850 h 1960168"/>
              <a:gd name="connsiteX31" fmla="*/ 373162 w 1639987"/>
              <a:gd name="connsiteY31" fmla="*/ 733425 h 1960168"/>
              <a:gd name="connsiteX32" fmla="*/ 344587 w 1639987"/>
              <a:gd name="connsiteY32" fmla="*/ 752475 h 1960168"/>
              <a:gd name="connsiteX33" fmla="*/ 316012 w 1639987"/>
              <a:gd name="connsiteY33" fmla="*/ 838200 h 1960168"/>
              <a:gd name="connsiteX34" fmla="*/ 306487 w 1639987"/>
              <a:gd name="connsiteY34" fmla="*/ 866775 h 1960168"/>
              <a:gd name="connsiteX35" fmla="*/ 296962 w 1639987"/>
              <a:gd name="connsiteY35" fmla="*/ 1209675 h 1960168"/>
              <a:gd name="connsiteX36" fmla="*/ 277912 w 1639987"/>
              <a:gd name="connsiteY36" fmla="*/ 1238250 h 1960168"/>
              <a:gd name="connsiteX37" fmla="*/ 268387 w 1639987"/>
              <a:gd name="connsiteY37" fmla="*/ 1266825 h 1960168"/>
              <a:gd name="connsiteX38" fmla="*/ 230287 w 1639987"/>
              <a:gd name="connsiteY38" fmla="*/ 1323975 h 1960168"/>
              <a:gd name="connsiteX39" fmla="*/ 192187 w 1639987"/>
              <a:gd name="connsiteY39" fmla="*/ 1381125 h 1960168"/>
              <a:gd name="connsiteX40" fmla="*/ 173137 w 1639987"/>
              <a:gd name="connsiteY40" fmla="*/ 1409700 h 1960168"/>
              <a:gd name="connsiteX41" fmla="*/ 154087 w 1639987"/>
              <a:gd name="connsiteY41" fmla="*/ 1476375 h 1960168"/>
              <a:gd name="connsiteX42" fmla="*/ 144562 w 1639987"/>
              <a:gd name="connsiteY42" fmla="*/ 1504950 h 1960168"/>
              <a:gd name="connsiteX43" fmla="*/ 135037 w 1639987"/>
              <a:gd name="connsiteY43" fmla="*/ 1543050 h 1960168"/>
              <a:gd name="connsiteX44" fmla="*/ 125512 w 1639987"/>
              <a:gd name="connsiteY44" fmla="*/ 1571625 h 1960168"/>
              <a:gd name="connsiteX45" fmla="*/ 87412 w 1639987"/>
              <a:gd name="connsiteY45" fmla="*/ 1628775 h 1960168"/>
              <a:gd name="connsiteX46" fmla="*/ 68362 w 1639987"/>
              <a:gd name="connsiteY46" fmla="*/ 1743075 h 1960168"/>
              <a:gd name="connsiteX47" fmla="*/ 49312 w 1639987"/>
              <a:gd name="connsiteY47" fmla="*/ 1800225 h 1960168"/>
              <a:gd name="connsiteX48" fmla="*/ 20737 w 1639987"/>
              <a:gd name="connsiteY48" fmla="*/ 1828800 h 1960168"/>
              <a:gd name="connsiteX49" fmla="*/ 30262 w 1639987"/>
              <a:gd name="connsiteY49" fmla="*/ 1905000 h 1960168"/>
              <a:gd name="connsiteX50" fmla="*/ 163612 w 1639987"/>
              <a:gd name="connsiteY50" fmla="*/ 1876425 h 1960168"/>
              <a:gd name="connsiteX51" fmla="*/ 363637 w 1639987"/>
              <a:gd name="connsiteY51" fmla="*/ 1895475 h 1960168"/>
              <a:gd name="connsiteX52" fmla="*/ 458887 w 1639987"/>
              <a:gd name="connsiteY52" fmla="*/ 1914525 h 1960168"/>
              <a:gd name="connsiteX53" fmla="*/ 677962 w 1639987"/>
              <a:gd name="connsiteY53" fmla="*/ 1905000 h 1960168"/>
              <a:gd name="connsiteX54" fmla="*/ 725587 w 1639987"/>
              <a:gd name="connsiteY54" fmla="*/ 1895475 h 1960168"/>
              <a:gd name="connsiteX55" fmla="*/ 782737 w 1639987"/>
              <a:gd name="connsiteY55" fmla="*/ 1876425 h 1960168"/>
              <a:gd name="connsiteX56" fmla="*/ 1087537 w 1639987"/>
              <a:gd name="connsiteY56" fmla="*/ 1895475 h 1960168"/>
              <a:gd name="connsiteX57" fmla="*/ 1144687 w 1639987"/>
              <a:gd name="connsiteY57" fmla="*/ 1914525 h 1960168"/>
              <a:gd name="connsiteX58" fmla="*/ 1182787 w 1639987"/>
              <a:gd name="connsiteY58" fmla="*/ 1924050 h 1960168"/>
              <a:gd name="connsiteX59" fmla="*/ 1211362 w 1639987"/>
              <a:gd name="connsiteY59" fmla="*/ 1933575 h 1960168"/>
              <a:gd name="connsiteX60" fmla="*/ 1287562 w 1639987"/>
              <a:gd name="connsiteY60" fmla="*/ 1943100 h 1960168"/>
              <a:gd name="connsiteX61" fmla="*/ 1487587 w 1639987"/>
              <a:gd name="connsiteY61" fmla="*/ 1943100 h 1960168"/>
              <a:gd name="connsiteX62" fmla="*/ 1544737 w 1639987"/>
              <a:gd name="connsiteY62" fmla="*/ 1924050 h 1960168"/>
              <a:gd name="connsiteX63" fmla="*/ 1582837 w 1639987"/>
              <a:gd name="connsiteY63" fmla="*/ 1905000 h 1960168"/>
              <a:gd name="connsiteX64" fmla="*/ 1639987 w 1639987"/>
              <a:gd name="connsiteY64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49387 w 1639987"/>
              <a:gd name="connsiteY16" fmla="*/ 76200 h 1960168"/>
              <a:gd name="connsiteX17" fmla="*/ 630337 w 1639987"/>
              <a:gd name="connsiteY17" fmla="*/ 142875 h 1960168"/>
              <a:gd name="connsiteX18" fmla="*/ 658912 w 1639987"/>
              <a:gd name="connsiteY18" fmla="*/ 171450 h 1960168"/>
              <a:gd name="connsiteX19" fmla="*/ 668437 w 1639987"/>
              <a:gd name="connsiteY19" fmla="*/ 200025 h 1960168"/>
              <a:gd name="connsiteX20" fmla="*/ 658912 w 1639987"/>
              <a:gd name="connsiteY20" fmla="*/ 400050 h 1960168"/>
              <a:gd name="connsiteX21" fmla="*/ 649387 w 1639987"/>
              <a:gd name="connsiteY21" fmla="*/ 428625 h 1960168"/>
              <a:gd name="connsiteX22" fmla="*/ 677962 w 1639987"/>
              <a:gd name="connsiteY22" fmla="*/ 447675 h 1960168"/>
              <a:gd name="connsiteX23" fmla="*/ 677962 w 1639987"/>
              <a:gd name="connsiteY23" fmla="*/ 504825 h 1960168"/>
              <a:gd name="connsiteX24" fmla="*/ 620812 w 1639987"/>
              <a:gd name="connsiteY24" fmla="*/ 542925 h 1960168"/>
              <a:gd name="connsiteX25" fmla="*/ 573187 w 1639987"/>
              <a:gd name="connsiteY25" fmla="*/ 590550 h 1960168"/>
              <a:gd name="connsiteX26" fmla="*/ 544612 w 1639987"/>
              <a:gd name="connsiteY26" fmla="*/ 619125 h 1960168"/>
              <a:gd name="connsiteX27" fmla="*/ 487462 w 1639987"/>
              <a:gd name="connsiteY27" fmla="*/ 647700 h 1960168"/>
              <a:gd name="connsiteX28" fmla="*/ 420787 w 1639987"/>
              <a:gd name="connsiteY28" fmla="*/ 676275 h 1960168"/>
              <a:gd name="connsiteX29" fmla="*/ 392212 w 1639987"/>
              <a:gd name="connsiteY29" fmla="*/ 704850 h 1960168"/>
              <a:gd name="connsiteX30" fmla="*/ 373162 w 1639987"/>
              <a:gd name="connsiteY30" fmla="*/ 733425 h 1960168"/>
              <a:gd name="connsiteX31" fmla="*/ 344587 w 1639987"/>
              <a:gd name="connsiteY31" fmla="*/ 752475 h 1960168"/>
              <a:gd name="connsiteX32" fmla="*/ 316012 w 1639987"/>
              <a:gd name="connsiteY32" fmla="*/ 838200 h 1960168"/>
              <a:gd name="connsiteX33" fmla="*/ 306487 w 1639987"/>
              <a:gd name="connsiteY33" fmla="*/ 866775 h 1960168"/>
              <a:gd name="connsiteX34" fmla="*/ 296962 w 1639987"/>
              <a:gd name="connsiteY34" fmla="*/ 1209675 h 1960168"/>
              <a:gd name="connsiteX35" fmla="*/ 277912 w 1639987"/>
              <a:gd name="connsiteY35" fmla="*/ 1238250 h 1960168"/>
              <a:gd name="connsiteX36" fmla="*/ 268387 w 1639987"/>
              <a:gd name="connsiteY36" fmla="*/ 1266825 h 1960168"/>
              <a:gd name="connsiteX37" fmla="*/ 230287 w 1639987"/>
              <a:gd name="connsiteY37" fmla="*/ 1323975 h 1960168"/>
              <a:gd name="connsiteX38" fmla="*/ 192187 w 1639987"/>
              <a:gd name="connsiteY38" fmla="*/ 1381125 h 1960168"/>
              <a:gd name="connsiteX39" fmla="*/ 173137 w 1639987"/>
              <a:gd name="connsiteY39" fmla="*/ 1409700 h 1960168"/>
              <a:gd name="connsiteX40" fmla="*/ 154087 w 1639987"/>
              <a:gd name="connsiteY40" fmla="*/ 1476375 h 1960168"/>
              <a:gd name="connsiteX41" fmla="*/ 144562 w 1639987"/>
              <a:gd name="connsiteY41" fmla="*/ 1504950 h 1960168"/>
              <a:gd name="connsiteX42" fmla="*/ 135037 w 1639987"/>
              <a:gd name="connsiteY42" fmla="*/ 1543050 h 1960168"/>
              <a:gd name="connsiteX43" fmla="*/ 125512 w 1639987"/>
              <a:gd name="connsiteY43" fmla="*/ 1571625 h 1960168"/>
              <a:gd name="connsiteX44" fmla="*/ 87412 w 1639987"/>
              <a:gd name="connsiteY44" fmla="*/ 1628775 h 1960168"/>
              <a:gd name="connsiteX45" fmla="*/ 68362 w 1639987"/>
              <a:gd name="connsiteY45" fmla="*/ 1743075 h 1960168"/>
              <a:gd name="connsiteX46" fmla="*/ 49312 w 1639987"/>
              <a:gd name="connsiteY46" fmla="*/ 1800225 h 1960168"/>
              <a:gd name="connsiteX47" fmla="*/ 20737 w 1639987"/>
              <a:gd name="connsiteY47" fmla="*/ 1828800 h 1960168"/>
              <a:gd name="connsiteX48" fmla="*/ 30262 w 1639987"/>
              <a:gd name="connsiteY48" fmla="*/ 1905000 h 1960168"/>
              <a:gd name="connsiteX49" fmla="*/ 163612 w 1639987"/>
              <a:gd name="connsiteY49" fmla="*/ 1876425 h 1960168"/>
              <a:gd name="connsiteX50" fmla="*/ 363637 w 1639987"/>
              <a:gd name="connsiteY50" fmla="*/ 1895475 h 1960168"/>
              <a:gd name="connsiteX51" fmla="*/ 458887 w 1639987"/>
              <a:gd name="connsiteY51" fmla="*/ 1914525 h 1960168"/>
              <a:gd name="connsiteX52" fmla="*/ 677962 w 1639987"/>
              <a:gd name="connsiteY52" fmla="*/ 1905000 h 1960168"/>
              <a:gd name="connsiteX53" fmla="*/ 725587 w 1639987"/>
              <a:gd name="connsiteY53" fmla="*/ 1895475 h 1960168"/>
              <a:gd name="connsiteX54" fmla="*/ 782737 w 1639987"/>
              <a:gd name="connsiteY54" fmla="*/ 1876425 h 1960168"/>
              <a:gd name="connsiteX55" fmla="*/ 1087537 w 1639987"/>
              <a:gd name="connsiteY55" fmla="*/ 1895475 h 1960168"/>
              <a:gd name="connsiteX56" fmla="*/ 1144687 w 1639987"/>
              <a:gd name="connsiteY56" fmla="*/ 1914525 h 1960168"/>
              <a:gd name="connsiteX57" fmla="*/ 1182787 w 1639987"/>
              <a:gd name="connsiteY57" fmla="*/ 1924050 h 1960168"/>
              <a:gd name="connsiteX58" fmla="*/ 1211362 w 1639987"/>
              <a:gd name="connsiteY58" fmla="*/ 1933575 h 1960168"/>
              <a:gd name="connsiteX59" fmla="*/ 1287562 w 1639987"/>
              <a:gd name="connsiteY59" fmla="*/ 1943100 h 1960168"/>
              <a:gd name="connsiteX60" fmla="*/ 1487587 w 1639987"/>
              <a:gd name="connsiteY60" fmla="*/ 1943100 h 1960168"/>
              <a:gd name="connsiteX61" fmla="*/ 1544737 w 1639987"/>
              <a:gd name="connsiteY61" fmla="*/ 1924050 h 1960168"/>
              <a:gd name="connsiteX62" fmla="*/ 1582837 w 1639987"/>
              <a:gd name="connsiteY62" fmla="*/ 1905000 h 1960168"/>
              <a:gd name="connsiteX63" fmla="*/ 1639987 w 1639987"/>
              <a:gd name="connsiteY63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30337 w 1639987"/>
              <a:gd name="connsiteY16" fmla="*/ 142875 h 1960168"/>
              <a:gd name="connsiteX17" fmla="*/ 658912 w 1639987"/>
              <a:gd name="connsiteY17" fmla="*/ 171450 h 1960168"/>
              <a:gd name="connsiteX18" fmla="*/ 668437 w 1639987"/>
              <a:gd name="connsiteY18" fmla="*/ 200025 h 1960168"/>
              <a:gd name="connsiteX19" fmla="*/ 658912 w 1639987"/>
              <a:gd name="connsiteY19" fmla="*/ 400050 h 1960168"/>
              <a:gd name="connsiteX20" fmla="*/ 649387 w 1639987"/>
              <a:gd name="connsiteY20" fmla="*/ 428625 h 1960168"/>
              <a:gd name="connsiteX21" fmla="*/ 677962 w 1639987"/>
              <a:gd name="connsiteY21" fmla="*/ 447675 h 1960168"/>
              <a:gd name="connsiteX22" fmla="*/ 677962 w 1639987"/>
              <a:gd name="connsiteY22" fmla="*/ 504825 h 1960168"/>
              <a:gd name="connsiteX23" fmla="*/ 620812 w 1639987"/>
              <a:gd name="connsiteY23" fmla="*/ 542925 h 1960168"/>
              <a:gd name="connsiteX24" fmla="*/ 573187 w 1639987"/>
              <a:gd name="connsiteY24" fmla="*/ 590550 h 1960168"/>
              <a:gd name="connsiteX25" fmla="*/ 544612 w 1639987"/>
              <a:gd name="connsiteY25" fmla="*/ 619125 h 1960168"/>
              <a:gd name="connsiteX26" fmla="*/ 487462 w 1639987"/>
              <a:gd name="connsiteY26" fmla="*/ 647700 h 1960168"/>
              <a:gd name="connsiteX27" fmla="*/ 420787 w 1639987"/>
              <a:gd name="connsiteY27" fmla="*/ 676275 h 1960168"/>
              <a:gd name="connsiteX28" fmla="*/ 392212 w 1639987"/>
              <a:gd name="connsiteY28" fmla="*/ 704850 h 1960168"/>
              <a:gd name="connsiteX29" fmla="*/ 373162 w 1639987"/>
              <a:gd name="connsiteY29" fmla="*/ 733425 h 1960168"/>
              <a:gd name="connsiteX30" fmla="*/ 344587 w 1639987"/>
              <a:gd name="connsiteY30" fmla="*/ 752475 h 1960168"/>
              <a:gd name="connsiteX31" fmla="*/ 316012 w 1639987"/>
              <a:gd name="connsiteY31" fmla="*/ 838200 h 1960168"/>
              <a:gd name="connsiteX32" fmla="*/ 306487 w 1639987"/>
              <a:gd name="connsiteY32" fmla="*/ 866775 h 1960168"/>
              <a:gd name="connsiteX33" fmla="*/ 296962 w 1639987"/>
              <a:gd name="connsiteY33" fmla="*/ 1209675 h 1960168"/>
              <a:gd name="connsiteX34" fmla="*/ 277912 w 1639987"/>
              <a:gd name="connsiteY34" fmla="*/ 1238250 h 1960168"/>
              <a:gd name="connsiteX35" fmla="*/ 268387 w 1639987"/>
              <a:gd name="connsiteY35" fmla="*/ 1266825 h 1960168"/>
              <a:gd name="connsiteX36" fmla="*/ 230287 w 1639987"/>
              <a:gd name="connsiteY36" fmla="*/ 1323975 h 1960168"/>
              <a:gd name="connsiteX37" fmla="*/ 192187 w 1639987"/>
              <a:gd name="connsiteY37" fmla="*/ 1381125 h 1960168"/>
              <a:gd name="connsiteX38" fmla="*/ 173137 w 1639987"/>
              <a:gd name="connsiteY38" fmla="*/ 1409700 h 1960168"/>
              <a:gd name="connsiteX39" fmla="*/ 154087 w 1639987"/>
              <a:gd name="connsiteY39" fmla="*/ 1476375 h 1960168"/>
              <a:gd name="connsiteX40" fmla="*/ 144562 w 1639987"/>
              <a:gd name="connsiteY40" fmla="*/ 1504950 h 1960168"/>
              <a:gd name="connsiteX41" fmla="*/ 135037 w 1639987"/>
              <a:gd name="connsiteY41" fmla="*/ 1543050 h 1960168"/>
              <a:gd name="connsiteX42" fmla="*/ 125512 w 1639987"/>
              <a:gd name="connsiteY42" fmla="*/ 1571625 h 1960168"/>
              <a:gd name="connsiteX43" fmla="*/ 87412 w 1639987"/>
              <a:gd name="connsiteY43" fmla="*/ 1628775 h 1960168"/>
              <a:gd name="connsiteX44" fmla="*/ 68362 w 1639987"/>
              <a:gd name="connsiteY44" fmla="*/ 1743075 h 1960168"/>
              <a:gd name="connsiteX45" fmla="*/ 49312 w 1639987"/>
              <a:gd name="connsiteY45" fmla="*/ 1800225 h 1960168"/>
              <a:gd name="connsiteX46" fmla="*/ 20737 w 1639987"/>
              <a:gd name="connsiteY46" fmla="*/ 1828800 h 1960168"/>
              <a:gd name="connsiteX47" fmla="*/ 30262 w 1639987"/>
              <a:gd name="connsiteY47" fmla="*/ 1905000 h 1960168"/>
              <a:gd name="connsiteX48" fmla="*/ 163612 w 1639987"/>
              <a:gd name="connsiteY48" fmla="*/ 1876425 h 1960168"/>
              <a:gd name="connsiteX49" fmla="*/ 363637 w 1639987"/>
              <a:gd name="connsiteY49" fmla="*/ 1895475 h 1960168"/>
              <a:gd name="connsiteX50" fmla="*/ 458887 w 1639987"/>
              <a:gd name="connsiteY50" fmla="*/ 1914525 h 1960168"/>
              <a:gd name="connsiteX51" fmla="*/ 677962 w 1639987"/>
              <a:gd name="connsiteY51" fmla="*/ 1905000 h 1960168"/>
              <a:gd name="connsiteX52" fmla="*/ 725587 w 1639987"/>
              <a:gd name="connsiteY52" fmla="*/ 1895475 h 1960168"/>
              <a:gd name="connsiteX53" fmla="*/ 782737 w 1639987"/>
              <a:gd name="connsiteY53" fmla="*/ 1876425 h 1960168"/>
              <a:gd name="connsiteX54" fmla="*/ 1087537 w 1639987"/>
              <a:gd name="connsiteY54" fmla="*/ 1895475 h 1960168"/>
              <a:gd name="connsiteX55" fmla="*/ 1144687 w 1639987"/>
              <a:gd name="connsiteY55" fmla="*/ 1914525 h 1960168"/>
              <a:gd name="connsiteX56" fmla="*/ 1182787 w 1639987"/>
              <a:gd name="connsiteY56" fmla="*/ 1924050 h 1960168"/>
              <a:gd name="connsiteX57" fmla="*/ 1211362 w 1639987"/>
              <a:gd name="connsiteY57" fmla="*/ 1933575 h 1960168"/>
              <a:gd name="connsiteX58" fmla="*/ 1287562 w 1639987"/>
              <a:gd name="connsiteY58" fmla="*/ 1943100 h 1960168"/>
              <a:gd name="connsiteX59" fmla="*/ 1487587 w 1639987"/>
              <a:gd name="connsiteY59" fmla="*/ 1943100 h 1960168"/>
              <a:gd name="connsiteX60" fmla="*/ 1544737 w 1639987"/>
              <a:gd name="connsiteY60" fmla="*/ 1924050 h 1960168"/>
              <a:gd name="connsiteX61" fmla="*/ 1582837 w 1639987"/>
              <a:gd name="connsiteY61" fmla="*/ 1905000 h 1960168"/>
              <a:gd name="connsiteX62" fmla="*/ 1639987 w 1639987"/>
              <a:gd name="connsiteY62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58912 w 1639987"/>
              <a:gd name="connsiteY16" fmla="*/ 171450 h 1960168"/>
              <a:gd name="connsiteX17" fmla="*/ 668437 w 1639987"/>
              <a:gd name="connsiteY17" fmla="*/ 200025 h 1960168"/>
              <a:gd name="connsiteX18" fmla="*/ 658912 w 1639987"/>
              <a:gd name="connsiteY18" fmla="*/ 400050 h 1960168"/>
              <a:gd name="connsiteX19" fmla="*/ 649387 w 1639987"/>
              <a:gd name="connsiteY19" fmla="*/ 428625 h 1960168"/>
              <a:gd name="connsiteX20" fmla="*/ 677962 w 1639987"/>
              <a:gd name="connsiteY20" fmla="*/ 447675 h 1960168"/>
              <a:gd name="connsiteX21" fmla="*/ 677962 w 1639987"/>
              <a:gd name="connsiteY21" fmla="*/ 504825 h 1960168"/>
              <a:gd name="connsiteX22" fmla="*/ 620812 w 1639987"/>
              <a:gd name="connsiteY22" fmla="*/ 542925 h 1960168"/>
              <a:gd name="connsiteX23" fmla="*/ 573187 w 1639987"/>
              <a:gd name="connsiteY23" fmla="*/ 590550 h 1960168"/>
              <a:gd name="connsiteX24" fmla="*/ 544612 w 1639987"/>
              <a:gd name="connsiteY24" fmla="*/ 619125 h 1960168"/>
              <a:gd name="connsiteX25" fmla="*/ 487462 w 1639987"/>
              <a:gd name="connsiteY25" fmla="*/ 647700 h 1960168"/>
              <a:gd name="connsiteX26" fmla="*/ 420787 w 1639987"/>
              <a:gd name="connsiteY26" fmla="*/ 676275 h 1960168"/>
              <a:gd name="connsiteX27" fmla="*/ 392212 w 1639987"/>
              <a:gd name="connsiteY27" fmla="*/ 704850 h 1960168"/>
              <a:gd name="connsiteX28" fmla="*/ 373162 w 1639987"/>
              <a:gd name="connsiteY28" fmla="*/ 733425 h 1960168"/>
              <a:gd name="connsiteX29" fmla="*/ 344587 w 1639987"/>
              <a:gd name="connsiteY29" fmla="*/ 752475 h 1960168"/>
              <a:gd name="connsiteX30" fmla="*/ 316012 w 1639987"/>
              <a:gd name="connsiteY30" fmla="*/ 838200 h 1960168"/>
              <a:gd name="connsiteX31" fmla="*/ 306487 w 1639987"/>
              <a:gd name="connsiteY31" fmla="*/ 866775 h 1960168"/>
              <a:gd name="connsiteX32" fmla="*/ 296962 w 1639987"/>
              <a:gd name="connsiteY32" fmla="*/ 1209675 h 1960168"/>
              <a:gd name="connsiteX33" fmla="*/ 277912 w 1639987"/>
              <a:gd name="connsiteY33" fmla="*/ 1238250 h 1960168"/>
              <a:gd name="connsiteX34" fmla="*/ 268387 w 1639987"/>
              <a:gd name="connsiteY34" fmla="*/ 1266825 h 1960168"/>
              <a:gd name="connsiteX35" fmla="*/ 230287 w 1639987"/>
              <a:gd name="connsiteY35" fmla="*/ 1323975 h 1960168"/>
              <a:gd name="connsiteX36" fmla="*/ 192187 w 1639987"/>
              <a:gd name="connsiteY36" fmla="*/ 1381125 h 1960168"/>
              <a:gd name="connsiteX37" fmla="*/ 173137 w 1639987"/>
              <a:gd name="connsiteY37" fmla="*/ 1409700 h 1960168"/>
              <a:gd name="connsiteX38" fmla="*/ 154087 w 1639987"/>
              <a:gd name="connsiteY38" fmla="*/ 1476375 h 1960168"/>
              <a:gd name="connsiteX39" fmla="*/ 144562 w 1639987"/>
              <a:gd name="connsiteY39" fmla="*/ 1504950 h 1960168"/>
              <a:gd name="connsiteX40" fmla="*/ 135037 w 1639987"/>
              <a:gd name="connsiteY40" fmla="*/ 1543050 h 1960168"/>
              <a:gd name="connsiteX41" fmla="*/ 125512 w 1639987"/>
              <a:gd name="connsiteY41" fmla="*/ 1571625 h 1960168"/>
              <a:gd name="connsiteX42" fmla="*/ 87412 w 1639987"/>
              <a:gd name="connsiteY42" fmla="*/ 1628775 h 1960168"/>
              <a:gd name="connsiteX43" fmla="*/ 68362 w 1639987"/>
              <a:gd name="connsiteY43" fmla="*/ 1743075 h 1960168"/>
              <a:gd name="connsiteX44" fmla="*/ 49312 w 1639987"/>
              <a:gd name="connsiteY44" fmla="*/ 1800225 h 1960168"/>
              <a:gd name="connsiteX45" fmla="*/ 20737 w 1639987"/>
              <a:gd name="connsiteY45" fmla="*/ 1828800 h 1960168"/>
              <a:gd name="connsiteX46" fmla="*/ 30262 w 1639987"/>
              <a:gd name="connsiteY46" fmla="*/ 1905000 h 1960168"/>
              <a:gd name="connsiteX47" fmla="*/ 163612 w 1639987"/>
              <a:gd name="connsiteY47" fmla="*/ 1876425 h 1960168"/>
              <a:gd name="connsiteX48" fmla="*/ 363637 w 1639987"/>
              <a:gd name="connsiteY48" fmla="*/ 1895475 h 1960168"/>
              <a:gd name="connsiteX49" fmla="*/ 458887 w 1639987"/>
              <a:gd name="connsiteY49" fmla="*/ 1914525 h 1960168"/>
              <a:gd name="connsiteX50" fmla="*/ 677962 w 1639987"/>
              <a:gd name="connsiteY50" fmla="*/ 1905000 h 1960168"/>
              <a:gd name="connsiteX51" fmla="*/ 725587 w 1639987"/>
              <a:gd name="connsiteY51" fmla="*/ 1895475 h 1960168"/>
              <a:gd name="connsiteX52" fmla="*/ 782737 w 1639987"/>
              <a:gd name="connsiteY52" fmla="*/ 1876425 h 1960168"/>
              <a:gd name="connsiteX53" fmla="*/ 1087537 w 1639987"/>
              <a:gd name="connsiteY53" fmla="*/ 1895475 h 1960168"/>
              <a:gd name="connsiteX54" fmla="*/ 1144687 w 1639987"/>
              <a:gd name="connsiteY54" fmla="*/ 1914525 h 1960168"/>
              <a:gd name="connsiteX55" fmla="*/ 1182787 w 1639987"/>
              <a:gd name="connsiteY55" fmla="*/ 1924050 h 1960168"/>
              <a:gd name="connsiteX56" fmla="*/ 1211362 w 1639987"/>
              <a:gd name="connsiteY56" fmla="*/ 1933575 h 1960168"/>
              <a:gd name="connsiteX57" fmla="*/ 1287562 w 1639987"/>
              <a:gd name="connsiteY57" fmla="*/ 1943100 h 1960168"/>
              <a:gd name="connsiteX58" fmla="*/ 1487587 w 1639987"/>
              <a:gd name="connsiteY58" fmla="*/ 1943100 h 1960168"/>
              <a:gd name="connsiteX59" fmla="*/ 1544737 w 1639987"/>
              <a:gd name="connsiteY59" fmla="*/ 1924050 h 1960168"/>
              <a:gd name="connsiteX60" fmla="*/ 1582837 w 1639987"/>
              <a:gd name="connsiteY60" fmla="*/ 1905000 h 1960168"/>
              <a:gd name="connsiteX61" fmla="*/ 1639987 w 1639987"/>
              <a:gd name="connsiteY61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58912 w 1639987"/>
              <a:gd name="connsiteY16" fmla="*/ 171450 h 1960168"/>
              <a:gd name="connsiteX17" fmla="*/ 658912 w 1639987"/>
              <a:gd name="connsiteY17" fmla="*/ 400050 h 1960168"/>
              <a:gd name="connsiteX18" fmla="*/ 649387 w 1639987"/>
              <a:gd name="connsiteY18" fmla="*/ 428625 h 1960168"/>
              <a:gd name="connsiteX19" fmla="*/ 677962 w 1639987"/>
              <a:gd name="connsiteY19" fmla="*/ 447675 h 1960168"/>
              <a:gd name="connsiteX20" fmla="*/ 677962 w 1639987"/>
              <a:gd name="connsiteY20" fmla="*/ 504825 h 1960168"/>
              <a:gd name="connsiteX21" fmla="*/ 620812 w 1639987"/>
              <a:gd name="connsiteY21" fmla="*/ 542925 h 1960168"/>
              <a:gd name="connsiteX22" fmla="*/ 573187 w 1639987"/>
              <a:gd name="connsiteY22" fmla="*/ 590550 h 1960168"/>
              <a:gd name="connsiteX23" fmla="*/ 544612 w 1639987"/>
              <a:gd name="connsiteY23" fmla="*/ 619125 h 1960168"/>
              <a:gd name="connsiteX24" fmla="*/ 487462 w 1639987"/>
              <a:gd name="connsiteY24" fmla="*/ 647700 h 1960168"/>
              <a:gd name="connsiteX25" fmla="*/ 420787 w 1639987"/>
              <a:gd name="connsiteY25" fmla="*/ 676275 h 1960168"/>
              <a:gd name="connsiteX26" fmla="*/ 392212 w 1639987"/>
              <a:gd name="connsiteY26" fmla="*/ 704850 h 1960168"/>
              <a:gd name="connsiteX27" fmla="*/ 373162 w 1639987"/>
              <a:gd name="connsiteY27" fmla="*/ 733425 h 1960168"/>
              <a:gd name="connsiteX28" fmla="*/ 344587 w 1639987"/>
              <a:gd name="connsiteY28" fmla="*/ 752475 h 1960168"/>
              <a:gd name="connsiteX29" fmla="*/ 316012 w 1639987"/>
              <a:gd name="connsiteY29" fmla="*/ 838200 h 1960168"/>
              <a:gd name="connsiteX30" fmla="*/ 306487 w 1639987"/>
              <a:gd name="connsiteY30" fmla="*/ 866775 h 1960168"/>
              <a:gd name="connsiteX31" fmla="*/ 296962 w 1639987"/>
              <a:gd name="connsiteY31" fmla="*/ 1209675 h 1960168"/>
              <a:gd name="connsiteX32" fmla="*/ 277912 w 1639987"/>
              <a:gd name="connsiteY32" fmla="*/ 1238250 h 1960168"/>
              <a:gd name="connsiteX33" fmla="*/ 268387 w 1639987"/>
              <a:gd name="connsiteY33" fmla="*/ 1266825 h 1960168"/>
              <a:gd name="connsiteX34" fmla="*/ 230287 w 1639987"/>
              <a:gd name="connsiteY34" fmla="*/ 1323975 h 1960168"/>
              <a:gd name="connsiteX35" fmla="*/ 192187 w 1639987"/>
              <a:gd name="connsiteY35" fmla="*/ 1381125 h 1960168"/>
              <a:gd name="connsiteX36" fmla="*/ 173137 w 1639987"/>
              <a:gd name="connsiteY36" fmla="*/ 1409700 h 1960168"/>
              <a:gd name="connsiteX37" fmla="*/ 154087 w 1639987"/>
              <a:gd name="connsiteY37" fmla="*/ 1476375 h 1960168"/>
              <a:gd name="connsiteX38" fmla="*/ 144562 w 1639987"/>
              <a:gd name="connsiteY38" fmla="*/ 1504950 h 1960168"/>
              <a:gd name="connsiteX39" fmla="*/ 135037 w 1639987"/>
              <a:gd name="connsiteY39" fmla="*/ 1543050 h 1960168"/>
              <a:gd name="connsiteX40" fmla="*/ 125512 w 1639987"/>
              <a:gd name="connsiteY40" fmla="*/ 1571625 h 1960168"/>
              <a:gd name="connsiteX41" fmla="*/ 87412 w 1639987"/>
              <a:gd name="connsiteY41" fmla="*/ 1628775 h 1960168"/>
              <a:gd name="connsiteX42" fmla="*/ 68362 w 1639987"/>
              <a:gd name="connsiteY42" fmla="*/ 1743075 h 1960168"/>
              <a:gd name="connsiteX43" fmla="*/ 49312 w 1639987"/>
              <a:gd name="connsiteY43" fmla="*/ 1800225 h 1960168"/>
              <a:gd name="connsiteX44" fmla="*/ 20737 w 1639987"/>
              <a:gd name="connsiteY44" fmla="*/ 1828800 h 1960168"/>
              <a:gd name="connsiteX45" fmla="*/ 30262 w 1639987"/>
              <a:gd name="connsiteY45" fmla="*/ 1905000 h 1960168"/>
              <a:gd name="connsiteX46" fmla="*/ 163612 w 1639987"/>
              <a:gd name="connsiteY46" fmla="*/ 1876425 h 1960168"/>
              <a:gd name="connsiteX47" fmla="*/ 363637 w 1639987"/>
              <a:gd name="connsiteY47" fmla="*/ 1895475 h 1960168"/>
              <a:gd name="connsiteX48" fmla="*/ 458887 w 1639987"/>
              <a:gd name="connsiteY48" fmla="*/ 1914525 h 1960168"/>
              <a:gd name="connsiteX49" fmla="*/ 677962 w 1639987"/>
              <a:gd name="connsiteY49" fmla="*/ 1905000 h 1960168"/>
              <a:gd name="connsiteX50" fmla="*/ 725587 w 1639987"/>
              <a:gd name="connsiteY50" fmla="*/ 1895475 h 1960168"/>
              <a:gd name="connsiteX51" fmla="*/ 782737 w 1639987"/>
              <a:gd name="connsiteY51" fmla="*/ 1876425 h 1960168"/>
              <a:gd name="connsiteX52" fmla="*/ 1087537 w 1639987"/>
              <a:gd name="connsiteY52" fmla="*/ 1895475 h 1960168"/>
              <a:gd name="connsiteX53" fmla="*/ 1144687 w 1639987"/>
              <a:gd name="connsiteY53" fmla="*/ 1914525 h 1960168"/>
              <a:gd name="connsiteX54" fmla="*/ 1182787 w 1639987"/>
              <a:gd name="connsiteY54" fmla="*/ 1924050 h 1960168"/>
              <a:gd name="connsiteX55" fmla="*/ 1211362 w 1639987"/>
              <a:gd name="connsiteY55" fmla="*/ 1933575 h 1960168"/>
              <a:gd name="connsiteX56" fmla="*/ 1287562 w 1639987"/>
              <a:gd name="connsiteY56" fmla="*/ 1943100 h 1960168"/>
              <a:gd name="connsiteX57" fmla="*/ 1487587 w 1639987"/>
              <a:gd name="connsiteY57" fmla="*/ 1943100 h 1960168"/>
              <a:gd name="connsiteX58" fmla="*/ 1544737 w 1639987"/>
              <a:gd name="connsiteY58" fmla="*/ 1924050 h 1960168"/>
              <a:gd name="connsiteX59" fmla="*/ 1582837 w 1639987"/>
              <a:gd name="connsiteY59" fmla="*/ 1905000 h 1960168"/>
              <a:gd name="connsiteX60" fmla="*/ 1639987 w 1639987"/>
              <a:gd name="connsiteY60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687487 w 1639987"/>
              <a:gd name="connsiteY15" fmla="*/ 85725 h 1960168"/>
              <a:gd name="connsiteX16" fmla="*/ 658912 w 1639987"/>
              <a:gd name="connsiteY16" fmla="*/ 400050 h 1960168"/>
              <a:gd name="connsiteX17" fmla="*/ 649387 w 1639987"/>
              <a:gd name="connsiteY17" fmla="*/ 428625 h 1960168"/>
              <a:gd name="connsiteX18" fmla="*/ 677962 w 1639987"/>
              <a:gd name="connsiteY18" fmla="*/ 447675 h 1960168"/>
              <a:gd name="connsiteX19" fmla="*/ 677962 w 1639987"/>
              <a:gd name="connsiteY19" fmla="*/ 504825 h 1960168"/>
              <a:gd name="connsiteX20" fmla="*/ 620812 w 1639987"/>
              <a:gd name="connsiteY20" fmla="*/ 542925 h 1960168"/>
              <a:gd name="connsiteX21" fmla="*/ 573187 w 1639987"/>
              <a:gd name="connsiteY21" fmla="*/ 590550 h 1960168"/>
              <a:gd name="connsiteX22" fmla="*/ 544612 w 1639987"/>
              <a:gd name="connsiteY22" fmla="*/ 619125 h 1960168"/>
              <a:gd name="connsiteX23" fmla="*/ 487462 w 1639987"/>
              <a:gd name="connsiteY23" fmla="*/ 647700 h 1960168"/>
              <a:gd name="connsiteX24" fmla="*/ 420787 w 1639987"/>
              <a:gd name="connsiteY24" fmla="*/ 676275 h 1960168"/>
              <a:gd name="connsiteX25" fmla="*/ 392212 w 1639987"/>
              <a:gd name="connsiteY25" fmla="*/ 704850 h 1960168"/>
              <a:gd name="connsiteX26" fmla="*/ 373162 w 1639987"/>
              <a:gd name="connsiteY26" fmla="*/ 733425 h 1960168"/>
              <a:gd name="connsiteX27" fmla="*/ 344587 w 1639987"/>
              <a:gd name="connsiteY27" fmla="*/ 752475 h 1960168"/>
              <a:gd name="connsiteX28" fmla="*/ 316012 w 1639987"/>
              <a:gd name="connsiteY28" fmla="*/ 838200 h 1960168"/>
              <a:gd name="connsiteX29" fmla="*/ 306487 w 1639987"/>
              <a:gd name="connsiteY29" fmla="*/ 866775 h 1960168"/>
              <a:gd name="connsiteX30" fmla="*/ 296962 w 1639987"/>
              <a:gd name="connsiteY30" fmla="*/ 1209675 h 1960168"/>
              <a:gd name="connsiteX31" fmla="*/ 277912 w 1639987"/>
              <a:gd name="connsiteY31" fmla="*/ 1238250 h 1960168"/>
              <a:gd name="connsiteX32" fmla="*/ 268387 w 1639987"/>
              <a:gd name="connsiteY32" fmla="*/ 1266825 h 1960168"/>
              <a:gd name="connsiteX33" fmla="*/ 230287 w 1639987"/>
              <a:gd name="connsiteY33" fmla="*/ 1323975 h 1960168"/>
              <a:gd name="connsiteX34" fmla="*/ 192187 w 1639987"/>
              <a:gd name="connsiteY34" fmla="*/ 1381125 h 1960168"/>
              <a:gd name="connsiteX35" fmla="*/ 173137 w 1639987"/>
              <a:gd name="connsiteY35" fmla="*/ 1409700 h 1960168"/>
              <a:gd name="connsiteX36" fmla="*/ 154087 w 1639987"/>
              <a:gd name="connsiteY36" fmla="*/ 1476375 h 1960168"/>
              <a:gd name="connsiteX37" fmla="*/ 144562 w 1639987"/>
              <a:gd name="connsiteY37" fmla="*/ 1504950 h 1960168"/>
              <a:gd name="connsiteX38" fmla="*/ 135037 w 1639987"/>
              <a:gd name="connsiteY38" fmla="*/ 1543050 h 1960168"/>
              <a:gd name="connsiteX39" fmla="*/ 125512 w 1639987"/>
              <a:gd name="connsiteY39" fmla="*/ 1571625 h 1960168"/>
              <a:gd name="connsiteX40" fmla="*/ 87412 w 1639987"/>
              <a:gd name="connsiteY40" fmla="*/ 1628775 h 1960168"/>
              <a:gd name="connsiteX41" fmla="*/ 68362 w 1639987"/>
              <a:gd name="connsiteY41" fmla="*/ 1743075 h 1960168"/>
              <a:gd name="connsiteX42" fmla="*/ 49312 w 1639987"/>
              <a:gd name="connsiteY42" fmla="*/ 1800225 h 1960168"/>
              <a:gd name="connsiteX43" fmla="*/ 20737 w 1639987"/>
              <a:gd name="connsiteY43" fmla="*/ 1828800 h 1960168"/>
              <a:gd name="connsiteX44" fmla="*/ 30262 w 1639987"/>
              <a:gd name="connsiteY44" fmla="*/ 1905000 h 1960168"/>
              <a:gd name="connsiteX45" fmla="*/ 163612 w 1639987"/>
              <a:gd name="connsiteY45" fmla="*/ 1876425 h 1960168"/>
              <a:gd name="connsiteX46" fmla="*/ 363637 w 1639987"/>
              <a:gd name="connsiteY46" fmla="*/ 1895475 h 1960168"/>
              <a:gd name="connsiteX47" fmla="*/ 458887 w 1639987"/>
              <a:gd name="connsiteY47" fmla="*/ 1914525 h 1960168"/>
              <a:gd name="connsiteX48" fmla="*/ 677962 w 1639987"/>
              <a:gd name="connsiteY48" fmla="*/ 1905000 h 1960168"/>
              <a:gd name="connsiteX49" fmla="*/ 725587 w 1639987"/>
              <a:gd name="connsiteY49" fmla="*/ 1895475 h 1960168"/>
              <a:gd name="connsiteX50" fmla="*/ 782737 w 1639987"/>
              <a:gd name="connsiteY50" fmla="*/ 1876425 h 1960168"/>
              <a:gd name="connsiteX51" fmla="*/ 1087537 w 1639987"/>
              <a:gd name="connsiteY51" fmla="*/ 1895475 h 1960168"/>
              <a:gd name="connsiteX52" fmla="*/ 1144687 w 1639987"/>
              <a:gd name="connsiteY52" fmla="*/ 1914525 h 1960168"/>
              <a:gd name="connsiteX53" fmla="*/ 1182787 w 1639987"/>
              <a:gd name="connsiteY53" fmla="*/ 1924050 h 1960168"/>
              <a:gd name="connsiteX54" fmla="*/ 1211362 w 1639987"/>
              <a:gd name="connsiteY54" fmla="*/ 1933575 h 1960168"/>
              <a:gd name="connsiteX55" fmla="*/ 1287562 w 1639987"/>
              <a:gd name="connsiteY55" fmla="*/ 1943100 h 1960168"/>
              <a:gd name="connsiteX56" fmla="*/ 1487587 w 1639987"/>
              <a:gd name="connsiteY56" fmla="*/ 1943100 h 1960168"/>
              <a:gd name="connsiteX57" fmla="*/ 1544737 w 1639987"/>
              <a:gd name="connsiteY57" fmla="*/ 1924050 h 1960168"/>
              <a:gd name="connsiteX58" fmla="*/ 1582837 w 1639987"/>
              <a:gd name="connsiteY58" fmla="*/ 1905000 h 1960168"/>
              <a:gd name="connsiteX59" fmla="*/ 1639987 w 1639987"/>
              <a:gd name="connsiteY59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16062 w 1639987"/>
              <a:gd name="connsiteY14" fmla="*/ 95250 h 1960168"/>
              <a:gd name="connsiteX15" fmla="*/ 766068 w 1639987"/>
              <a:gd name="connsiteY15" fmla="*/ 254793 h 1960168"/>
              <a:gd name="connsiteX16" fmla="*/ 658912 w 1639987"/>
              <a:gd name="connsiteY16" fmla="*/ 400050 h 1960168"/>
              <a:gd name="connsiteX17" fmla="*/ 649387 w 1639987"/>
              <a:gd name="connsiteY17" fmla="*/ 428625 h 1960168"/>
              <a:gd name="connsiteX18" fmla="*/ 677962 w 1639987"/>
              <a:gd name="connsiteY18" fmla="*/ 447675 h 1960168"/>
              <a:gd name="connsiteX19" fmla="*/ 677962 w 1639987"/>
              <a:gd name="connsiteY19" fmla="*/ 504825 h 1960168"/>
              <a:gd name="connsiteX20" fmla="*/ 620812 w 1639987"/>
              <a:gd name="connsiteY20" fmla="*/ 542925 h 1960168"/>
              <a:gd name="connsiteX21" fmla="*/ 573187 w 1639987"/>
              <a:gd name="connsiteY21" fmla="*/ 590550 h 1960168"/>
              <a:gd name="connsiteX22" fmla="*/ 544612 w 1639987"/>
              <a:gd name="connsiteY22" fmla="*/ 619125 h 1960168"/>
              <a:gd name="connsiteX23" fmla="*/ 487462 w 1639987"/>
              <a:gd name="connsiteY23" fmla="*/ 647700 h 1960168"/>
              <a:gd name="connsiteX24" fmla="*/ 420787 w 1639987"/>
              <a:gd name="connsiteY24" fmla="*/ 676275 h 1960168"/>
              <a:gd name="connsiteX25" fmla="*/ 392212 w 1639987"/>
              <a:gd name="connsiteY25" fmla="*/ 704850 h 1960168"/>
              <a:gd name="connsiteX26" fmla="*/ 373162 w 1639987"/>
              <a:gd name="connsiteY26" fmla="*/ 733425 h 1960168"/>
              <a:gd name="connsiteX27" fmla="*/ 344587 w 1639987"/>
              <a:gd name="connsiteY27" fmla="*/ 752475 h 1960168"/>
              <a:gd name="connsiteX28" fmla="*/ 316012 w 1639987"/>
              <a:gd name="connsiteY28" fmla="*/ 838200 h 1960168"/>
              <a:gd name="connsiteX29" fmla="*/ 306487 w 1639987"/>
              <a:gd name="connsiteY29" fmla="*/ 866775 h 1960168"/>
              <a:gd name="connsiteX30" fmla="*/ 296962 w 1639987"/>
              <a:gd name="connsiteY30" fmla="*/ 1209675 h 1960168"/>
              <a:gd name="connsiteX31" fmla="*/ 277912 w 1639987"/>
              <a:gd name="connsiteY31" fmla="*/ 1238250 h 1960168"/>
              <a:gd name="connsiteX32" fmla="*/ 268387 w 1639987"/>
              <a:gd name="connsiteY32" fmla="*/ 1266825 h 1960168"/>
              <a:gd name="connsiteX33" fmla="*/ 230287 w 1639987"/>
              <a:gd name="connsiteY33" fmla="*/ 1323975 h 1960168"/>
              <a:gd name="connsiteX34" fmla="*/ 192187 w 1639987"/>
              <a:gd name="connsiteY34" fmla="*/ 1381125 h 1960168"/>
              <a:gd name="connsiteX35" fmla="*/ 173137 w 1639987"/>
              <a:gd name="connsiteY35" fmla="*/ 1409700 h 1960168"/>
              <a:gd name="connsiteX36" fmla="*/ 154087 w 1639987"/>
              <a:gd name="connsiteY36" fmla="*/ 1476375 h 1960168"/>
              <a:gd name="connsiteX37" fmla="*/ 144562 w 1639987"/>
              <a:gd name="connsiteY37" fmla="*/ 1504950 h 1960168"/>
              <a:gd name="connsiteX38" fmla="*/ 135037 w 1639987"/>
              <a:gd name="connsiteY38" fmla="*/ 1543050 h 1960168"/>
              <a:gd name="connsiteX39" fmla="*/ 125512 w 1639987"/>
              <a:gd name="connsiteY39" fmla="*/ 1571625 h 1960168"/>
              <a:gd name="connsiteX40" fmla="*/ 87412 w 1639987"/>
              <a:gd name="connsiteY40" fmla="*/ 1628775 h 1960168"/>
              <a:gd name="connsiteX41" fmla="*/ 68362 w 1639987"/>
              <a:gd name="connsiteY41" fmla="*/ 1743075 h 1960168"/>
              <a:gd name="connsiteX42" fmla="*/ 49312 w 1639987"/>
              <a:gd name="connsiteY42" fmla="*/ 1800225 h 1960168"/>
              <a:gd name="connsiteX43" fmla="*/ 20737 w 1639987"/>
              <a:gd name="connsiteY43" fmla="*/ 1828800 h 1960168"/>
              <a:gd name="connsiteX44" fmla="*/ 30262 w 1639987"/>
              <a:gd name="connsiteY44" fmla="*/ 1905000 h 1960168"/>
              <a:gd name="connsiteX45" fmla="*/ 163612 w 1639987"/>
              <a:gd name="connsiteY45" fmla="*/ 1876425 h 1960168"/>
              <a:gd name="connsiteX46" fmla="*/ 363637 w 1639987"/>
              <a:gd name="connsiteY46" fmla="*/ 1895475 h 1960168"/>
              <a:gd name="connsiteX47" fmla="*/ 458887 w 1639987"/>
              <a:gd name="connsiteY47" fmla="*/ 1914525 h 1960168"/>
              <a:gd name="connsiteX48" fmla="*/ 677962 w 1639987"/>
              <a:gd name="connsiteY48" fmla="*/ 1905000 h 1960168"/>
              <a:gd name="connsiteX49" fmla="*/ 725587 w 1639987"/>
              <a:gd name="connsiteY49" fmla="*/ 1895475 h 1960168"/>
              <a:gd name="connsiteX50" fmla="*/ 782737 w 1639987"/>
              <a:gd name="connsiteY50" fmla="*/ 1876425 h 1960168"/>
              <a:gd name="connsiteX51" fmla="*/ 1087537 w 1639987"/>
              <a:gd name="connsiteY51" fmla="*/ 1895475 h 1960168"/>
              <a:gd name="connsiteX52" fmla="*/ 1144687 w 1639987"/>
              <a:gd name="connsiteY52" fmla="*/ 1914525 h 1960168"/>
              <a:gd name="connsiteX53" fmla="*/ 1182787 w 1639987"/>
              <a:gd name="connsiteY53" fmla="*/ 1924050 h 1960168"/>
              <a:gd name="connsiteX54" fmla="*/ 1211362 w 1639987"/>
              <a:gd name="connsiteY54" fmla="*/ 1933575 h 1960168"/>
              <a:gd name="connsiteX55" fmla="*/ 1287562 w 1639987"/>
              <a:gd name="connsiteY55" fmla="*/ 1943100 h 1960168"/>
              <a:gd name="connsiteX56" fmla="*/ 1487587 w 1639987"/>
              <a:gd name="connsiteY56" fmla="*/ 1943100 h 1960168"/>
              <a:gd name="connsiteX57" fmla="*/ 1544737 w 1639987"/>
              <a:gd name="connsiteY57" fmla="*/ 1924050 h 1960168"/>
              <a:gd name="connsiteX58" fmla="*/ 1582837 w 1639987"/>
              <a:gd name="connsiteY58" fmla="*/ 1905000 h 1960168"/>
              <a:gd name="connsiteX59" fmla="*/ 1639987 w 1639987"/>
              <a:gd name="connsiteY59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820837 w 1639987"/>
              <a:gd name="connsiteY14" fmla="*/ 219075 h 1960168"/>
              <a:gd name="connsiteX15" fmla="*/ 766068 w 1639987"/>
              <a:gd name="connsiteY15" fmla="*/ 254793 h 1960168"/>
              <a:gd name="connsiteX16" fmla="*/ 658912 w 1639987"/>
              <a:gd name="connsiteY16" fmla="*/ 400050 h 1960168"/>
              <a:gd name="connsiteX17" fmla="*/ 649387 w 1639987"/>
              <a:gd name="connsiteY17" fmla="*/ 428625 h 1960168"/>
              <a:gd name="connsiteX18" fmla="*/ 677962 w 1639987"/>
              <a:gd name="connsiteY18" fmla="*/ 447675 h 1960168"/>
              <a:gd name="connsiteX19" fmla="*/ 677962 w 1639987"/>
              <a:gd name="connsiteY19" fmla="*/ 504825 h 1960168"/>
              <a:gd name="connsiteX20" fmla="*/ 620812 w 1639987"/>
              <a:gd name="connsiteY20" fmla="*/ 542925 h 1960168"/>
              <a:gd name="connsiteX21" fmla="*/ 573187 w 1639987"/>
              <a:gd name="connsiteY21" fmla="*/ 590550 h 1960168"/>
              <a:gd name="connsiteX22" fmla="*/ 544612 w 1639987"/>
              <a:gd name="connsiteY22" fmla="*/ 619125 h 1960168"/>
              <a:gd name="connsiteX23" fmla="*/ 487462 w 1639987"/>
              <a:gd name="connsiteY23" fmla="*/ 647700 h 1960168"/>
              <a:gd name="connsiteX24" fmla="*/ 420787 w 1639987"/>
              <a:gd name="connsiteY24" fmla="*/ 676275 h 1960168"/>
              <a:gd name="connsiteX25" fmla="*/ 392212 w 1639987"/>
              <a:gd name="connsiteY25" fmla="*/ 704850 h 1960168"/>
              <a:gd name="connsiteX26" fmla="*/ 373162 w 1639987"/>
              <a:gd name="connsiteY26" fmla="*/ 733425 h 1960168"/>
              <a:gd name="connsiteX27" fmla="*/ 344587 w 1639987"/>
              <a:gd name="connsiteY27" fmla="*/ 752475 h 1960168"/>
              <a:gd name="connsiteX28" fmla="*/ 316012 w 1639987"/>
              <a:gd name="connsiteY28" fmla="*/ 838200 h 1960168"/>
              <a:gd name="connsiteX29" fmla="*/ 306487 w 1639987"/>
              <a:gd name="connsiteY29" fmla="*/ 866775 h 1960168"/>
              <a:gd name="connsiteX30" fmla="*/ 296962 w 1639987"/>
              <a:gd name="connsiteY30" fmla="*/ 1209675 h 1960168"/>
              <a:gd name="connsiteX31" fmla="*/ 277912 w 1639987"/>
              <a:gd name="connsiteY31" fmla="*/ 1238250 h 1960168"/>
              <a:gd name="connsiteX32" fmla="*/ 268387 w 1639987"/>
              <a:gd name="connsiteY32" fmla="*/ 1266825 h 1960168"/>
              <a:gd name="connsiteX33" fmla="*/ 230287 w 1639987"/>
              <a:gd name="connsiteY33" fmla="*/ 1323975 h 1960168"/>
              <a:gd name="connsiteX34" fmla="*/ 192187 w 1639987"/>
              <a:gd name="connsiteY34" fmla="*/ 1381125 h 1960168"/>
              <a:gd name="connsiteX35" fmla="*/ 173137 w 1639987"/>
              <a:gd name="connsiteY35" fmla="*/ 1409700 h 1960168"/>
              <a:gd name="connsiteX36" fmla="*/ 154087 w 1639987"/>
              <a:gd name="connsiteY36" fmla="*/ 1476375 h 1960168"/>
              <a:gd name="connsiteX37" fmla="*/ 144562 w 1639987"/>
              <a:gd name="connsiteY37" fmla="*/ 1504950 h 1960168"/>
              <a:gd name="connsiteX38" fmla="*/ 135037 w 1639987"/>
              <a:gd name="connsiteY38" fmla="*/ 1543050 h 1960168"/>
              <a:gd name="connsiteX39" fmla="*/ 125512 w 1639987"/>
              <a:gd name="connsiteY39" fmla="*/ 1571625 h 1960168"/>
              <a:gd name="connsiteX40" fmla="*/ 87412 w 1639987"/>
              <a:gd name="connsiteY40" fmla="*/ 1628775 h 1960168"/>
              <a:gd name="connsiteX41" fmla="*/ 68362 w 1639987"/>
              <a:gd name="connsiteY41" fmla="*/ 1743075 h 1960168"/>
              <a:gd name="connsiteX42" fmla="*/ 49312 w 1639987"/>
              <a:gd name="connsiteY42" fmla="*/ 1800225 h 1960168"/>
              <a:gd name="connsiteX43" fmla="*/ 20737 w 1639987"/>
              <a:gd name="connsiteY43" fmla="*/ 1828800 h 1960168"/>
              <a:gd name="connsiteX44" fmla="*/ 30262 w 1639987"/>
              <a:gd name="connsiteY44" fmla="*/ 1905000 h 1960168"/>
              <a:gd name="connsiteX45" fmla="*/ 163612 w 1639987"/>
              <a:gd name="connsiteY45" fmla="*/ 1876425 h 1960168"/>
              <a:gd name="connsiteX46" fmla="*/ 363637 w 1639987"/>
              <a:gd name="connsiteY46" fmla="*/ 1895475 h 1960168"/>
              <a:gd name="connsiteX47" fmla="*/ 458887 w 1639987"/>
              <a:gd name="connsiteY47" fmla="*/ 1914525 h 1960168"/>
              <a:gd name="connsiteX48" fmla="*/ 677962 w 1639987"/>
              <a:gd name="connsiteY48" fmla="*/ 1905000 h 1960168"/>
              <a:gd name="connsiteX49" fmla="*/ 725587 w 1639987"/>
              <a:gd name="connsiteY49" fmla="*/ 1895475 h 1960168"/>
              <a:gd name="connsiteX50" fmla="*/ 782737 w 1639987"/>
              <a:gd name="connsiteY50" fmla="*/ 1876425 h 1960168"/>
              <a:gd name="connsiteX51" fmla="*/ 1087537 w 1639987"/>
              <a:gd name="connsiteY51" fmla="*/ 1895475 h 1960168"/>
              <a:gd name="connsiteX52" fmla="*/ 1144687 w 1639987"/>
              <a:gd name="connsiteY52" fmla="*/ 1914525 h 1960168"/>
              <a:gd name="connsiteX53" fmla="*/ 1182787 w 1639987"/>
              <a:gd name="connsiteY53" fmla="*/ 1924050 h 1960168"/>
              <a:gd name="connsiteX54" fmla="*/ 1211362 w 1639987"/>
              <a:gd name="connsiteY54" fmla="*/ 1933575 h 1960168"/>
              <a:gd name="connsiteX55" fmla="*/ 1287562 w 1639987"/>
              <a:gd name="connsiteY55" fmla="*/ 1943100 h 1960168"/>
              <a:gd name="connsiteX56" fmla="*/ 1487587 w 1639987"/>
              <a:gd name="connsiteY56" fmla="*/ 1943100 h 1960168"/>
              <a:gd name="connsiteX57" fmla="*/ 1544737 w 1639987"/>
              <a:gd name="connsiteY57" fmla="*/ 1924050 h 1960168"/>
              <a:gd name="connsiteX58" fmla="*/ 1582837 w 1639987"/>
              <a:gd name="connsiteY58" fmla="*/ 1905000 h 1960168"/>
              <a:gd name="connsiteX59" fmla="*/ 1639987 w 1639987"/>
              <a:gd name="connsiteY59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75593 w 1639987"/>
              <a:gd name="connsiteY14" fmla="*/ 188118 h 1960168"/>
              <a:gd name="connsiteX15" fmla="*/ 766068 w 1639987"/>
              <a:gd name="connsiteY15" fmla="*/ 254793 h 1960168"/>
              <a:gd name="connsiteX16" fmla="*/ 658912 w 1639987"/>
              <a:gd name="connsiteY16" fmla="*/ 400050 h 1960168"/>
              <a:gd name="connsiteX17" fmla="*/ 649387 w 1639987"/>
              <a:gd name="connsiteY17" fmla="*/ 428625 h 1960168"/>
              <a:gd name="connsiteX18" fmla="*/ 677962 w 1639987"/>
              <a:gd name="connsiteY18" fmla="*/ 447675 h 1960168"/>
              <a:gd name="connsiteX19" fmla="*/ 677962 w 1639987"/>
              <a:gd name="connsiteY19" fmla="*/ 504825 h 1960168"/>
              <a:gd name="connsiteX20" fmla="*/ 620812 w 1639987"/>
              <a:gd name="connsiteY20" fmla="*/ 542925 h 1960168"/>
              <a:gd name="connsiteX21" fmla="*/ 573187 w 1639987"/>
              <a:gd name="connsiteY21" fmla="*/ 590550 h 1960168"/>
              <a:gd name="connsiteX22" fmla="*/ 544612 w 1639987"/>
              <a:gd name="connsiteY22" fmla="*/ 619125 h 1960168"/>
              <a:gd name="connsiteX23" fmla="*/ 487462 w 1639987"/>
              <a:gd name="connsiteY23" fmla="*/ 647700 h 1960168"/>
              <a:gd name="connsiteX24" fmla="*/ 420787 w 1639987"/>
              <a:gd name="connsiteY24" fmla="*/ 676275 h 1960168"/>
              <a:gd name="connsiteX25" fmla="*/ 392212 w 1639987"/>
              <a:gd name="connsiteY25" fmla="*/ 704850 h 1960168"/>
              <a:gd name="connsiteX26" fmla="*/ 373162 w 1639987"/>
              <a:gd name="connsiteY26" fmla="*/ 733425 h 1960168"/>
              <a:gd name="connsiteX27" fmla="*/ 344587 w 1639987"/>
              <a:gd name="connsiteY27" fmla="*/ 752475 h 1960168"/>
              <a:gd name="connsiteX28" fmla="*/ 316012 w 1639987"/>
              <a:gd name="connsiteY28" fmla="*/ 838200 h 1960168"/>
              <a:gd name="connsiteX29" fmla="*/ 306487 w 1639987"/>
              <a:gd name="connsiteY29" fmla="*/ 866775 h 1960168"/>
              <a:gd name="connsiteX30" fmla="*/ 296962 w 1639987"/>
              <a:gd name="connsiteY30" fmla="*/ 1209675 h 1960168"/>
              <a:gd name="connsiteX31" fmla="*/ 277912 w 1639987"/>
              <a:gd name="connsiteY31" fmla="*/ 1238250 h 1960168"/>
              <a:gd name="connsiteX32" fmla="*/ 268387 w 1639987"/>
              <a:gd name="connsiteY32" fmla="*/ 1266825 h 1960168"/>
              <a:gd name="connsiteX33" fmla="*/ 230287 w 1639987"/>
              <a:gd name="connsiteY33" fmla="*/ 1323975 h 1960168"/>
              <a:gd name="connsiteX34" fmla="*/ 192187 w 1639987"/>
              <a:gd name="connsiteY34" fmla="*/ 1381125 h 1960168"/>
              <a:gd name="connsiteX35" fmla="*/ 173137 w 1639987"/>
              <a:gd name="connsiteY35" fmla="*/ 1409700 h 1960168"/>
              <a:gd name="connsiteX36" fmla="*/ 154087 w 1639987"/>
              <a:gd name="connsiteY36" fmla="*/ 1476375 h 1960168"/>
              <a:gd name="connsiteX37" fmla="*/ 144562 w 1639987"/>
              <a:gd name="connsiteY37" fmla="*/ 1504950 h 1960168"/>
              <a:gd name="connsiteX38" fmla="*/ 135037 w 1639987"/>
              <a:gd name="connsiteY38" fmla="*/ 1543050 h 1960168"/>
              <a:gd name="connsiteX39" fmla="*/ 125512 w 1639987"/>
              <a:gd name="connsiteY39" fmla="*/ 1571625 h 1960168"/>
              <a:gd name="connsiteX40" fmla="*/ 87412 w 1639987"/>
              <a:gd name="connsiteY40" fmla="*/ 1628775 h 1960168"/>
              <a:gd name="connsiteX41" fmla="*/ 68362 w 1639987"/>
              <a:gd name="connsiteY41" fmla="*/ 1743075 h 1960168"/>
              <a:gd name="connsiteX42" fmla="*/ 49312 w 1639987"/>
              <a:gd name="connsiteY42" fmla="*/ 1800225 h 1960168"/>
              <a:gd name="connsiteX43" fmla="*/ 20737 w 1639987"/>
              <a:gd name="connsiteY43" fmla="*/ 1828800 h 1960168"/>
              <a:gd name="connsiteX44" fmla="*/ 30262 w 1639987"/>
              <a:gd name="connsiteY44" fmla="*/ 1905000 h 1960168"/>
              <a:gd name="connsiteX45" fmla="*/ 163612 w 1639987"/>
              <a:gd name="connsiteY45" fmla="*/ 1876425 h 1960168"/>
              <a:gd name="connsiteX46" fmla="*/ 363637 w 1639987"/>
              <a:gd name="connsiteY46" fmla="*/ 1895475 h 1960168"/>
              <a:gd name="connsiteX47" fmla="*/ 458887 w 1639987"/>
              <a:gd name="connsiteY47" fmla="*/ 1914525 h 1960168"/>
              <a:gd name="connsiteX48" fmla="*/ 677962 w 1639987"/>
              <a:gd name="connsiteY48" fmla="*/ 1905000 h 1960168"/>
              <a:gd name="connsiteX49" fmla="*/ 725587 w 1639987"/>
              <a:gd name="connsiteY49" fmla="*/ 1895475 h 1960168"/>
              <a:gd name="connsiteX50" fmla="*/ 782737 w 1639987"/>
              <a:gd name="connsiteY50" fmla="*/ 1876425 h 1960168"/>
              <a:gd name="connsiteX51" fmla="*/ 1087537 w 1639987"/>
              <a:gd name="connsiteY51" fmla="*/ 1895475 h 1960168"/>
              <a:gd name="connsiteX52" fmla="*/ 1144687 w 1639987"/>
              <a:gd name="connsiteY52" fmla="*/ 1914525 h 1960168"/>
              <a:gd name="connsiteX53" fmla="*/ 1182787 w 1639987"/>
              <a:gd name="connsiteY53" fmla="*/ 1924050 h 1960168"/>
              <a:gd name="connsiteX54" fmla="*/ 1211362 w 1639987"/>
              <a:gd name="connsiteY54" fmla="*/ 1933575 h 1960168"/>
              <a:gd name="connsiteX55" fmla="*/ 1287562 w 1639987"/>
              <a:gd name="connsiteY55" fmla="*/ 1943100 h 1960168"/>
              <a:gd name="connsiteX56" fmla="*/ 1487587 w 1639987"/>
              <a:gd name="connsiteY56" fmla="*/ 1943100 h 1960168"/>
              <a:gd name="connsiteX57" fmla="*/ 1544737 w 1639987"/>
              <a:gd name="connsiteY57" fmla="*/ 1924050 h 1960168"/>
              <a:gd name="connsiteX58" fmla="*/ 1582837 w 1639987"/>
              <a:gd name="connsiteY58" fmla="*/ 1905000 h 1960168"/>
              <a:gd name="connsiteX59" fmla="*/ 1639987 w 1639987"/>
              <a:gd name="connsiteY59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75593 w 1639987"/>
              <a:gd name="connsiteY14" fmla="*/ 188118 h 1960168"/>
              <a:gd name="connsiteX15" fmla="*/ 742256 w 1639987"/>
              <a:gd name="connsiteY15" fmla="*/ 242887 h 1960168"/>
              <a:gd name="connsiteX16" fmla="*/ 658912 w 1639987"/>
              <a:gd name="connsiteY16" fmla="*/ 400050 h 1960168"/>
              <a:gd name="connsiteX17" fmla="*/ 649387 w 1639987"/>
              <a:gd name="connsiteY17" fmla="*/ 428625 h 1960168"/>
              <a:gd name="connsiteX18" fmla="*/ 677962 w 1639987"/>
              <a:gd name="connsiteY18" fmla="*/ 447675 h 1960168"/>
              <a:gd name="connsiteX19" fmla="*/ 677962 w 1639987"/>
              <a:gd name="connsiteY19" fmla="*/ 504825 h 1960168"/>
              <a:gd name="connsiteX20" fmla="*/ 620812 w 1639987"/>
              <a:gd name="connsiteY20" fmla="*/ 542925 h 1960168"/>
              <a:gd name="connsiteX21" fmla="*/ 573187 w 1639987"/>
              <a:gd name="connsiteY21" fmla="*/ 590550 h 1960168"/>
              <a:gd name="connsiteX22" fmla="*/ 544612 w 1639987"/>
              <a:gd name="connsiteY22" fmla="*/ 619125 h 1960168"/>
              <a:gd name="connsiteX23" fmla="*/ 487462 w 1639987"/>
              <a:gd name="connsiteY23" fmla="*/ 647700 h 1960168"/>
              <a:gd name="connsiteX24" fmla="*/ 420787 w 1639987"/>
              <a:gd name="connsiteY24" fmla="*/ 676275 h 1960168"/>
              <a:gd name="connsiteX25" fmla="*/ 392212 w 1639987"/>
              <a:gd name="connsiteY25" fmla="*/ 704850 h 1960168"/>
              <a:gd name="connsiteX26" fmla="*/ 373162 w 1639987"/>
              <a:gd name="connsiteY26" fmla="*/ 733425 h 1960168"/>
              <a:gd name="connsiteX27" fmla="*/ 344587 w 1639987"/>
              <a:gd name="connsiteY27" fmla="*/ 752475 h 1960168"/>
              <a:gd name="connsiteX28" fmla="*/ 316012 w 1639987"/>
              <a:gd name="connsiteY28" fmla="*/ 838200 h 1960168"/>
              <a:gd name="connsiteX29" fmla="*/ 306487 w 1639987"/>
              <a:gd name="connsiteY29" fmla="*/ 866775 h 1960168"/>
              <a:gd name="connsiteX30" fmla="*/ 296962 w 1639987"/>
              <a:gd name="connsiteY30" fmla="*/ 1209675 h 1960168"/>
              <a:gd name="connsiteX31" fmla="*/ 277912 w 1639987"/>
              <a:gd name="connsiteY31" fmla="*/ 1238250 h 1960168"/>
              <a:gd name="connsiteX32" fmla="*/ 268387 w 1639987"/>
              <a:gd name="connsiteY32" fmla="*/ 1266825 h 1960168"/>
              <a:gd name="connsiteX33" fmla="*/ 230287 w 1639987"/>
              <a:gd name="connsiteY33" fmla="*/ 1323975 h 1960168"/>
              <a:gd name="connsiteX34" fmla="*/ 192187 w 1639987"/>
              <a:gd name="connsiteY34" fmla="*/ 1381125 h 1960168"/>
              <a:gd name="connsiteX35" fmla="*/ 173137 w 1639987"/>
              <a:gd name="connsiteY35" fmla="*/ 1409700 h 1960168"/>
              <a:gd name="connsiteX36" fmla="*/ 154087 w 1639987"/>
              <a:gd name="connsiteY36" fmla="*/ 1476375 h 1960168"/>
              <a:gd name="connsiteX37" fmla="*/ 144562 w 1639987"/>
              <a:gd name="connsiteY37" fmla="*/ 1504950 h 1960168"/>
              <a:gd name="connsiteX38" fmla="*/ 135037 w 1639987"/>
              <a:gd name="connsiteY38" fmla="*/ 1543050 h 1960168"/>
              <a:gd name="connsiteX39" fmla="*/ 125512 w 1639987"/>
              <a:gd name="connsiteY39" fmla="*/ 1571625 h 1960168"/>
              <a:gd name="connsiteX40" fmla="*/ 87412 w 1639987"/>
              <a:gd name="connsiteY40" fmla="*/ 1628775 h 1960168"/>
              <a:gd name="connsiteX41" fmla="*/ 68362 w 1639987"/>
              <a:gd name="connsiteY41" fmla="*/ 1743075 h 1960168"/>
              <a:gd name="connsiteX42" fmla="*/ 49312 w 1639987"/>
              <a:gd name="connsiteY42" fmla="*/ 1800225 h 1960168"/>
              <a:gd name="connsiteX43" fmla="*/ 20737 w 1639987"/>
              <a:gd name="connsiteY43" fmla="*/ 1828800 h 1960168"/>
              <a:gd name="connsiteX44" fmla="*/ 30262 w 1639987"/>
              <a:gd name="connsiteY44" fmla="*/ 1905000 h 1960168"/>
              <a:gd name="connsiteX45" fmla="*/ 163612 w 1639987"/>
              <a:gd name="connsiteY45" fmla="*/ 1876425 h 1960168"/>
              <a:gd name="connsiteX46" fmla="*/ 363637 w 1639987"/>
              <a:gd name="connsiteY46" fmla="*/ 1895475 h 1960168"/>
              <a:gd name="connsiteX47" fmla="*/ 458887 w 1639987"/>
              <a:gd name="connsiteY47" fmla="*/ 1914525 h 1960168"/>
              <a:gd name="connsiteX48" fmla="*/ 677962 w 1639987"/>
              <a:gd name="connsiteY48" fmla="*/ 1905000 h 1960168"/>
              <a:gd name="connsiteX49" fmla="*/ 725587 w 1639987"/>
              <a:gd name="connsiteY49" fmla="*/ 1895475 h 1960168"/>
              <a:gd name="connsiteX50" fmla="*/ 782737 w 1639987"/>
              <a:gd name="connsiteY50" fmla="*/ 1876425 h 1960168"/>
              <a:gd name="connsiteX51" fmla="*/ 1087537 w 1639987"/>
              <a:gd name="connsiteY51" fmla="*/ 1895475 h 1960168"/>
              <a:gd name="connsiteX52" fmla="*/ 1144687 w 1639987"/>
              <a:gd name="connsiteY52" fmla="*/ 1914525 h 1960168"/>
              <a:gd name="connsiteX53" fmla="*/ 1182787 w 1639987"/>
              <a:gd name="connsiteY53" fmla="*/ 1924050 h 1960168"/>
              <a:gd name="connsiteX54" fmla="*/ 1211362 w 1639987"/>
              <a:gd name="connsiteY54" fmla="*/ 1933575 h 1960168"/>
              <a:gd name="connsiteX55" fmla="*/ 1287562 w 1639987"/>
              <a:gd name="connsiteY55" fmla="*/ 1943100 h 1960168"/>
              <a:gd name="connsiteX56" fmla="*/ 1487587 w 1639987"/>
              <a:gd name="connsiteY56" fmla="*/ 1943100 h 1960168"/>
              <a:gd name="connsiteX57" fmla="*/ 1544737 w 1639987"/>
              <a:gd name="connsiteY57" fmla="*/ 1924050 h 1960168"/>
              <a:gd name="connsiteX58" fmla="*/ 1582837 w 1639987"/>
              <a:gd name="connsiteY58" fmla="*/ 1905000 h 1960168"/>
              <a:gd name="connsiteX59" fmla="*/ 1639987 w 1639987"/>
              <a:gd name="connsiteY59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75593 w 1639987"/>
              <a:gd name="connsiteY14" fmla="*/ 188118 h 1960168"/>
              <a:gd name="connsiteX15" fmla="*/ 742256 w 1639987"/>
              <a:gd name="connsiteY15" fmla="*/ 242887 h 1960168"/>
              <a:gd name="connsiteX16" fmla="*/ 658912 w 1639987"/>
              <a:gd name="connsiteY16" fmla="*/ 400050 h 1960168"/>
              <a:gd name="connsiteX17" fmla="*/ 649387 w 1639987"/>
              <a:gd name="connsiteY17" fmla="*/ 428625 h 1960168"/>
              <a:gd name="connsiteX18" fmla="*/ 663674 w 1639987"/>
              <a:gd name="connsiteY18" fmla="*/ 459581 h 1960168"/>
              <a:gd name="connsiteX19" fmla="*/ 677962 w 1639987"/>
              <a:gd name="connsiteY19" fmla="*/ 504825 h 1960168"/>
              <a:gd name="connsiteX20" fmla="*/ 620812 w 1639987"/>
              <a:gd name="connsiteY20" fmla="*/ 542925 h 1960168"/>
              <a:gd name="connsiteX21" fmla="*/ 573187 w 1639987"/>
              <a:gd name="connsiteY21" fmla="*/ 590550 h 1960168"/>
              <a:gd name="connsiteX22" fmla="*/ 544612 w 1639987"/>
              <a:gd name="connsiteY22" fmla="*/ 619125 h 1960168"/>
              <a:gd name="connsiteX23" fmla="*/ 487462 w 1639987"/>
              <a:gd name="connsiteY23" fmla="*/ 647700 h 1960168"/>
              <a:gd name="connsiteX24" fmla="*/ 420787 w 1639987"/>
              <a:gd name="connsiteY24" fmla="*/ 676275 h 1960168"/>
              <a:gd name="connsiteX25" fmla="*/ 392212 w 1639987"/>
              <a:gd name="connsiteY25" fmla="*/ 704850 h 1960168"/>
              <a:gd name="connsiteX26" fmla="*/ 373162 w 1639987"/>
              <a:gd name="connsiteY26" fmla="*/ 733425 h 1960168"/>
              <a:gd name="connsiteX27" fmla="*/ 344587 w 1639987"/>
              <a:gd name="connsiteY27" fmla="*/ 752475 h 1960168"/>
              <a:gd name="connsiteX28" fmla="*/ 316012 w 1639987"/>
              <a:gd name="connsiteY28" fmla="*/ 838200 h 1960168"/>
              <a:gd name="connsiteX29" fmla="*/ 306487 w 1639987"/>
              <a:gd name="connsiteY29" fmla="*/ 866775 h 1960168"/>
              <a:gd name="connsiteX30" fmla="*/ 296962 w 1639987"/>
              <a:gd name="connsiteY30" fmla="*/ 1209675 h 1960168"/>
              <a:gd name="connsiteX31" fmla="*/ 277912 w 1639987"/>
              <a:gd name="connsiteY31" fmla="*/ 1238250 h 1960168"/>
              <a:gd name="connsiteX32" fmla="*/ 268387 w 1639987"/>
              <a:gd name="connsiteY32" fmla="*/ 1266825 h 1960168"/>
              <a:gd name="connsiteX33" fmla="*/ 230287 w 1639987"/>
              <a:gd name="connsiteY33" fmla="*/ 1323975 h 1960168"/>
              <a:gd name="connsiteX34" fmla="*/ 192187 w 1639987"/>
              <a:gd name="connsiteY34" fmla="*/ 1381125 h 1960168"/>
              <a:gd name="connsiteX35" fmla="*/ 173137 w 1639987"/>
              <a:gd name="connsiteY35" fmla="*/ 1409700 h 1960168"/>
              <a:gd name="connsiteX36" fmla="*/ 154087 w 1639987"/>
              <a:gd name="connsiteY36" fmla="*/ 1476375 h 1960168"/>
              <a:gd name="connsiteX37" fmla="*/ 144562 w 1639987"/>
              <a:gd name="connsiteY37" fmla="*/ 1504950 h 1960168"/>
              <a:gd name="connsiteX38" fmla="*/ 135037 w 1639987"/>
              <a:gd name="connsiteY38" fmla="*/ 1543050 h 1960168"/>
              <a:gd name="connsiteX39" fmla="*/ 125512 w 1639987"/>
              <a:gd name="connsiteY39" fmla="*/ 1571625 h 1960168"/>
              <a:gd name="connsiteX40" fmla="*/ 87412 w 1639987"/>
              <a:gd name="connsiteY40" fmla="*/ 1628775 h 1960168"/>
              <a:gd name="connsiteX41" fmla="*/ 68362 w 1639987"/>
              <a:gd name="connsiteY41" fmla="*/ 1743075 h 1960168"/>
              <a:gd name="connsiteX42" fmla="*/ 49312 w 1639987"/>
              <a:gd name="connsiteY42" fmla="*/ 1800225 h 1960168"/>
              <a:gd name="connsiteX43" fmla="*/ 20737 w 1639987"/>
              <a:gd name="connsiteY43" fmla="*/ 1828800 h 1960168"/>
              <a:gd name="connsiteX44" fmla="*/ 30262 w 1639987"/>
              <a:gd name="connsiteY44" fmla="*/ 1905000 h 1960168"/>
              <a:gd name="connsiteX45" fmla="*/ 163612 w 1639987"/>
              <a:gd name="connsiteY45" fmla="*/ 1876425 h 1960168"/>
              <a:gd name="connsiteX46" fmla="*/ 363637 w 1639987"/>
              <a:gd name="connsiteY46" fmla="*/ 1895475 h 1960168"/>
              <a:gd name="connsiteX47" fmla="*/ 458887 w 1639987"/>
              <a:gd name="connsiteY47" fmla="*/ 1914525 h 1960168"/>
              <a:gd name="connsiteX48" fmla="*/ 677962 w 1639987"/>
              <a:gd name="connsiteY48" fmla="*/ 1905000 h 1960168"/>
              <a:gd name="connsiteX49" fmla="*/ 725587 w 1639987"/>
              <a:gd name="connsiteY49" fmla="*/ 1895475 h 1960168"/>
              <a:gd name="connsiteX50" fmla="*/ 782737 w 1639987"/>
              <a:gd name="connsiteY50" fmla="*/ 1876425 h 1960168"/>
              <a:gd name="connsiteX51" fmla="*/ 1087537 w 1639987"/>
              <a:gd name="connsiteY51" fmla="*/ 1895475 h 1960168"/>
              <a:gd name="connsiteX52" fmla="*/ 1144687 w 1639987"/>
              <a:gd name="connsiteY52" fmla="*/ 1914525 h 1960168"/>
              <a:gd name="connsiteX53" fmla="*/ 1182787 w 1639987"/>
              <a:gd name="connsiteY53" fmla="*/ 1924050 h 1960168"/>
              <a:gd name="connsiteX54" fmla="*/ 1211362 w 1639987"/>
              <a:gd name="connsiteY54" fmla="*/ 1933575 h 1960168"/>
              <a:gd name="connsiteX55" fmla="*/ 1287562 w 1639987"/>
              <a:gd name="connsiteY55" fmla="*/ 1943100 h 1960168"/>
              <a:gd name="connsiteX56" fmla="*/ 1487587 w 1639987"/>
              <a:gd name="connsiteY56" fmla="*/ 1943100 h 1960168"/>
              <a:gd name="connsiteX57" fmla="*/ 1544737 w 1639987"/>
              <a:gd name="connsiteY57" fmla="*/ 1924050 h 1960168"/>
              <a:gd name="connsiteX58" fmla="*/ 1582837 w 1639987"/>
              <a:gd name="connsiteY58" fmla="*/ 1905000 h 1960168"/>
              <a:gd name="connsiteX59" fmla="*/ 1639987 w 1639987"/>
              <a:gd name="connsiteY59" fmla="*/ 1885950 h 1960168"/>
              <a:gd name="connsiteX0" fmla="*/ 1630462 w 1639987"/>
              <a:gd name="connsiteY0" fmla="*/ 0 h 1960168"/>
              <a:gd name="connsiteX1" fmla="*/ 1530450 w 1639987"/>
              <a:gd name="connsiteY1" fmla="*/ 2381 h 1960168"/>
              <a:gd name="connsiteX2" fmla="*/ 1406625 w 1639987"/>
              <a:gd name="connsiteY2" fmla="*/ 11906 h 1960168"/>
              <a:gd name="connsiteX3" fmla="*/ 1342331 w 1639987"/>
              <a:gd name="connsiteY3" fmla="*/ 11906 h 1960168"/>
              <a:gd name="connsiteX4" fmla="*/ 1247080 w 1639987"/>
              <a:gd name="connsiteY4" fmla="*/ 30957 h 1960168"/>
              <a:gd name="connsiteX5" fmla="*/ 1194693 w 1639987"/>
              <a:gd name="connsiteY5" fmla="*/ 40481 h 1960168"/>
              <a:gd name="connsiteX6" fmla="*/ 1142305 w 1639987"/>
              <a:gd name="connsiteY6" fmla="*/ 59531 h 1960168"/>
              <a:gd name="connsiteX7" fmla="*/ 1039912 w 1639987"/>
              <a:gd name="connsiteY7" fmla="*/ 80962 h 1960168"/>
              <a:gd name="connsiteX8" fmla="*/ 1008956 w 1639987"/>
              <a:gd name="connsiteY8" fmla="*/ 111919 h 1960168"/>
              <a:gd name="connsiteX9" fmla="*/ 954187 w 1639987"/>
              <a:gd name="connsiteY9" fmla="*/ 154782 h 1960168"/>
              <a:gd name="connsiteX10" fmla="*/ 906562 w 1639987"/>
              <a:gd name="connsiteY10" fmla="*/ 180975 h 1960168"/>
              <a:gd name="connsiteX11" fmla="*/ 868462 w 1639987"/>
              <a:gd name="connsiteY11" fmla="*/ 176212 h 1960168"/>
              <a:gd name="connsiteX12" fmla="*/ 842268 w 1639987"/>
              <a:gd name="connsiteY12" fmla="*/ 152400 h 1960168"/>
              <a:gd name="connsiteX13" fmla="*/ 808930 w 1639987"/>
              <a:gd name="connsiteY13" fmla="*/ 138113 h 1960168"/>
              <a:gd name="connsiteX14" fmla="*/ 775593 w 1639987"/>
              <a:gd name="connsiteY14" fmla="*/ 188118 h 1960168"/>
              <a:gd name="connsiteX15" fmla="*/ 742256 w 1639987"/>
              <a:gd name="connsiteY15" fmla="*/ 242887 h 1960168"/>
              <a:gd name="connsiteX16" fmla="*/ 658912 w 1639987"/>
              <a:gd name="connsiteY16" fmla="*/ 400050 h 1960168"/>
              <a:gd name="connsiteX17" fmla="*/ 649387 w 1639987"/>
              <a:gd name="connsiteY17" fmla="*/ 428625 h 1960168"/>
              <a:gd name="connsiteX18" fmla="*/ 663674 w 1639987"/>
              <a:gd name="connsiteY18" fmla="*/ 459581 h 1960168"/>
              <a:gd name="connsiteX19" fmla="*/ 644624 w 1639987"/>
              <a:gd name="connsiteY19" fmla="*/ 507207 h 1960168"/>
              <a:gd name="connsiteX20" fmla="*/ 620812 w 1639987"/>
              <a:gd name="connsiteY20" fmla="*/ 542925 h 1960168"/>
              <a:gd name="connsiteX21" fmla="*/ 573187 w 1639987"/>
              <a:gd name="connsiteY21" fmla="*/ 590550 h 1960168"/>
              <a:gd name="connsiteX22" fmla="*/ 544612 w 1639987"/>
              <a:gd name="connsiteY22" fmla="*/ 619125 h 1960168"/>
              <a:gd name="connsiteX23" fmla="*/ 487462 w 1639987"/>
              <a:gd name="connsiteY23" fmla="*/ 647700 h 1960168"/>
              <a:gd name="connsiteX24" fmla="*/ 420787 w 1639987"/>
              <a:gd name="connsiteY24" fmla="*/ 676275 h 1960168"/>
              <a:gd name="connsiteX25" fmla="*/ 392212 w 1639987"/>
              <a:gd name="connsiteY25" fmla="*/ 704850 h 1960168"/>
              <a:gd name="connsiteX26" fmla="*/ 373162 w 1639987"/>
              <a:gd name="connsiteY26" fmla="*/ 733425 h 1960168"/>
              <a:gd name="connsiteX27" fmla="*/ 344587 w 1639987"/>
              <a:gd name="connsiteY27" fmla="*/ 752475 h 1960168"/>
              <a:gd name="connsiteX28" fmla="*/ 316012 w 1639987"/>
              <a:gd name="connsiteY28" fmla="*/ 838200 h 1960168"/>
              <a:gd name="connsiteX29" fmla="*/ 306487 w 1639987"/>
              <a:gd name="connsiteY29" fmla="*/ 866775 h 1960168"/>
              <a:gd name="connsiteX30" fmla="*/ 296962 w 1639987"/>
              <a:gd name="connsiteY30" fmla="*/ 1209675 h 1960168"/>
              <a:gd name="connsiteX31" fmla="*/ 277912 w 1639987"/>
              <a:gd name="connsiteY31" fmla="*/ 1238250 h 1960168"/>
              <a:gd name="connsiteX32" fmla="*/ 268387 w 1639987"/>
              <a:gd name="connsiteY32" fmla="*/ 1266825 h 1960168"/>
              <a:gd name="connsiteX33" fmla="*/ 230287 w 1639987"/>
              <a:gd name="connsiteY33" fmla="*/ 1323975 h 1960168"/>
              <a:gd name="connsiteX34" fmla="*/ 192187 w 1639987"/>
              <a:gd name="connsiteY34" fmla="*/ 1381125 h 1960168"/>
              <a:gd name="connsiteX35" fmla="*/ 173137 w 1639987"/>
              <a:gd name="connsiteY35" fmla="*/ 1409700 h 1960168"/>
              <a:gd name="connsiteX36" fmla="*/ 154087 w 1639987"/>
              <a:gd name="connsiteY36" fmla="*/ 1476375 h 1960168"/>
              <a:gd name="connsiteX37" fmla="*/ 144562 w 1639987"/>
              <a:gd name="connsiteY37" fmla="*/ 1504950 h 1960168"/>
              <a:gd name="connsiteX38" fmla="*/ 135037 w 1639987"/>
              <a:gd name="connsiteY38" fmla="*/ 1543050 h 1960168"/>
              <a:gd name="connsiteX39" fmla="*/ 125512 w 1639987"/>
              <a:gd name="connsiteY39" fmla="*/ 1571625 h 1960168"/>
              <a:gd name="connsiteX40" fmla="*/ 87412 w 1639987"/>
              <a:gd name="connsiteY40" fmla="*/ 1628775 h 1960168"/>
              <a:gd name="connsiteX41" fmla="*/ 68362 w 1639987"/>
              <a:gd name="connsiteY41" fmla="*/ 1743075 h 1960168"/>
              <a:gd name="connsiteX42" fmla="*/ 49312 w 1639987"/>
              <a:gd name="connsiteY42" fmla="*/ 1800225 h 1960168"/>
              <a:gd name="connsiteX43" fmla="*/ 20737 w 1639987"/>
              <a:gd name="connsiteY43" fmla="*/ 1828800 h 1960168"/>
              <a:gd name="connsiteX44" fmla="*/ 30262 w 1639987"/>
              <a:gd name="connsiteY44" fmla="*/ 1905000 h 1960168"/>
              <a:gd name="connsiteX45" fmla="*/ 163612 w 1639987"/>
              <a:gd name="connsiteY45" fmla="*/ 1876425 h 1960168"/>
              <a:gd name="connsiteX46" fmla="*/ 363637 w 1639987"/>
              <a:gd name="connsiteY46" fmla="*/ 1895475 h 1960168"/>
              <a:gd name="connsiteX47" fmla="*/ 458887 w 1639987"/>
              <a:gd name="connsiteY47" fmla="*/ 1914525 h 1960168"/>
              <a:gd name="connsiteX48" fmla="*/ 677962 w 1639987"/>
              <a:gd name="connsiteY48" fmla="*/ 1905000 h 1960168"/>
              <a:gd name="connsiteX49" fmla="*/ 725587 w 1639987"/>
              <a:gd name="connsiteY49" fmla="*/ 1895475 h 1960168"/>
              <a:gd name="connsiteX50" fmla="*/ 782737 w 1639987"/>
              <a:gd name="connsiteY50" fmla="*/ 1876425 h 1960168"/>
              <a:gd name="connsiteX51" fmla="*/ 1087537 w 1639987"/>
              <a:gd name="connsiteY51" fmla="*/ 1895475 h 1960168"/>
              <a:gd name="connsiteX52" fmla="*/ 1144687 w 1639987"/>
              <a:gd name="connsiteY52" fmla="*/ 1914525 h 1960168"/>
              <a:gd name="connsiteX53" fmla="*/ 1182787 w 1639987"/>
              <a:gd name="connsiteY53" fmla="*/ 1924050 h 1960168"/>
              <a:gd name="connsiteX54" fmla="*/ 1211362 w 1639987"/>
              <a:gd name="connsiteY54" fmla="*/ 1933575 h 1960168"/>
              <a:gd name="connsiteX55" fmla="*/ 1287562 w 1639987"/>
              <a:gd name="connsiteY55" fmla="*/ 1943100 h 1960168"/>
              <a:gd name="connsiteX56" fmla="*/ 1487587 w 1639987"/>
              <a:gd name="connsiteY56" fmla="*/ 1943100 h 1960168"/>
              <a:gd name="connsiteX57" fmla="*/ 1544737 w 1639987"/>
              <a:gd name="connsiteY57" fmla="*/ 1924050 h 1960168"/>
              <a:gd name="connsiteX58" fmla="*/ 1582837 w 1639987"/>
              <a:gd name="connsiteY58" fmla="*/ 1905000 h 1960168"/>
              <a:gd name="connsiteX59" fmla="*/ 1639987 w 1639987"/>
              <a:gd name="connsiteY59" fmla="*/ 1885950 h 1960168"/>
              <a:gd name="connsiteX0" fmla="*/ 1630462 w 1639987"/>
              <a:gd name="connsiteY0" fmla="*/ 0 h 1943307"/>
              <a:gd name="connsiteX1" fmla="*/ 1530450 w 1639987"/>
              <a:gd name="connsiteY1" fmla="*/ 2381 h 1943307"/>
              <a:gd name="connsiteX2" fmla="*/ 1406625 w 1639987"/>
              <a:gd name="connsiteY2" fmla="*/ 11906 h 1943307"/>
              <a:gd name="connsiteX3" fmla="*/ 1342331 w 1639987"/>
              <a:gd name="connsiteY3" fmla="*/ 11906 h 1943307"/>
              <a:gd name="connsiteX4" fmla="*/ 1247080 w 1639987"/>
              <a:gd name="connsiteY4" fmla="*/ 30957 h 1943307"/>
              <a:gd name="connsiteX5" fmla="*/ 1194693 w 1639987"/>
              <a:gd name="connsiteY5" fmla="*/ 40481 h 1943307"/>
              <a:gd name="connsiteX6" fmla="*/ 1142305 w 1639987"/>
              <a:gd name="connsiteY6" fmla="*/ 59531 h 1943307"/>
              <a:gd name="connsiteX7" fmla="*/ 1039912 w 1639987"/>
              <a:gd name="connsiteY7" fmla="*/ 80962 h 1943307"/>
              <a:gd name="connsiteX8" fmla="*/ 1008956 w 1639987"/>
              <a:gd name="connsiteY8" fmla="*/ 111919 h 1943307"/>
              <a:gd name="connsiteX9" fmla="*/ 954187 w 1639987"/>
              <a:gd name="connsiteY9" fmla="*/ 154782 h 1943307"/>
              <a:gd name="connsiteX10" fmla="*/ 906562 w 1639987"/>
              <a:gd name="connsiteY10" fmla="*/ 180975 h 1943307"/>
              <a:gd name="connsiteX11" fmla="*/ 868462 w 1639987"/>
              <a:gd name="connsiteY11" fmla="*/ 176212 h 1943307"/>
              <a:gd name="connsiteX12" fmla="*/ 842268 w 1639987"/>
              <a:gd name="connsiteY12" fmla="*/ 152400 h 1943307"/>
              <a:gd name="connsiteX13" fmla="*/ 808930 w 1639987"/>
              <a:gd name="connsiteY13" fmla="*/ 138113 h 1943307"/>
              <a:gd name="connsiteX14" fmla="*/ 775593 w 1639987"/>
              <a:gd name="connsiteY14" fmla="*/ 188118 h 1943307"/>
              <a:gd name="connsiteX15" fmla="*/ 742256 w 1639987"/>
              <a:gd name="connsiteY15" fmla="*/ 242887 h 1943307"/>
              <a:gd name="connsiteX16" fmla="*/ 658912 w 1639987"/>
              <a:gd name="connsiteY16" fmla="*/ 400050 h 1943307"/>
              <a:gd name="connsiteX17" fmla="*/ 649387 w 1639987"/>
              <a:gd name="connsiteY17" fmla="*/ 428625 h 1943307"/>
              <a:gd name="connsiteX18" fmla="*/ 663674 w 1639987"/>
              <a:gd name="connsiteY18" fmla="*/ 459581 h 1943307"/>
              <a:gd name="connsiteX19" fmla="*/ 644624 w 1639987"/>
              <a:gd name="connsiteY19" fmla="*/ 507207 h 1943307"/>
              <a:gd name="connsiteX20" fmla="*/ 620812 w 1639987"/>
              <a:gd name="connsiteY20" fmla="*/ 542925 h 1943307"/>
              <a:gd name="connsiteX21" fmla="*/ 573187 w 1639987"/>
              <a:gd name="connsiteY21" fmla="*/ 590550 h 1943307"/>
              <a:gd name="connsiteX22" fmla="*/ 544612 w 1639987"/>
              <a:gd name="connsiteY22" fmla="*/ 619125 h 1943307"/>
              <a:gd name="connsiteX23" fmla="*/ 487462 w 1639987"/>
              <a:gd name="connsiteY23" fmla="*/ 647700 h 1943307"/>
              <a:gd name="connsiteX24" fmla="*/ 420787 w 1639987"/>
              <a:gd name="connsiteY24" fmla="*/ 676275 h 1943307"/>
              <a:gd name="connsiteX25" fmla="*/ 392212 w 1639987"/>
              <a:gd name="connsiteY25" fmla="*/ 704850 h 1943307"/>
              <a:gd name="connsiteX26" fmla="*/ 373162 w 1639987"/>
              <a:gd name="connsiteY26" fmla="*/ 733425 h 1943307"/>
              <a:gd name="connsiteX27" fmla="*/ 344587 w 1639987"/>
              <a:gd name="connsiteY27" fmla="*/ 752475 h 1943307"/>
              <a:gd name="connsiteX28" fmla="*/ 316012 w 1639987"/>
              <a:gd name="connsiteY28" fmla="*/ 838200 h 1943307"/>
              <a:gd name="connsiteX29" fmla="*/ 306487 w 1639987"/>
              <a:gd name="connsiteY29" fmla="*/ 866775 h 1943307"/>
              <a:gd name="connsiteX30" fmla="*/ 296962 w 1639987"/>
              <a:gd name="connsiteY30" fmla="*/ 1209675 h 1943307"/>
              <a:gd name="connsiteX31" fmla="*/ 277912 w 1639987"/>
              <a:gd name="connsiteY31" fmla="*/ 1238250 h 1943307"/>
              <a:gd name="connsiteX32" fmla="*/ 268387 w 1639987"/>
              <a:gd name="connsiteY32" fmla="*/ 1266825 h 1943307"/>
              <a:gd name="connsiteX33" fmla="*/ 230287 w 1639987"/>
              <a:gd name="connsiteY33" fmla="*/ 1323975 h 1943307"/>
              <a:gd name="connsiteX34" fmla="*/ 192187 w 1639987"/>
              <a:gd name="connsiteY34" fmla="*/ 1381125 h 1943307"/>
              <a:gd name="connsiteX35" fmla="*/ 173137 w 1639987"/>
              <a:gd name="connsiteY35" fmla="*/ 1409700 h 1943307"/>
              <a:gd name="connsiteX36" fmla="*/ 154087 w 1639987"/>
              <a:gd name="connsiteY36" fmla="*/ 1476375 h 1943307"/>
              <a:gd name="connsiteX37" fmla="*/ 144562 w 1639987"/>
              <a:gd name="connsiteY37" fmla="*/ 1504950 h 1943307"/>
              <a:gd name="connsiteX38" fmla="*/ 135037 w 1639987"/>
              <a:gd name="connsiteY38" fmla="*/ 1543050 h 1943307"/>
              <a:gd name="connsiteX39" fmla="*/ 125512 w 1639987"/>
              <a:gd name="connsiteY39" fmla="*/ 1571625 h 1943307"/>
              <a:gd name="connsiteX40" fmla="*/ 87412 w 1639987"/>
              <a:gd name="connsiteY40" fmla="*/ 1628775 h 1943307"/>
              <a:gd name="connsiteX41" fmla="*/ 68362 w 1639987"/>
              <a:gd name="connsiteY41" fmla="*/ 1743075 h 1943307"/>
              <a:gd name="connsiteX42" fmla="*/ 49312 w 1639987"/>
              <a:gd name="connsiteY42" fmla="*/ 1800225 h 1943307"/>
              <a:gd name="connsiteX43" fmla="*/ 20737 w 1639987"/>
              <a:gd name="connsiteY43" fmla="*/ 1828800 h 1943307"/>
              <a:gd name="connsiteX44" fmla="*/ 30262 w 1639987"/>
              <a:gd name="connsiteY44" fmla="*/ 1905000 h 1943307"/>
              <a:gd name="connsiteX45" fmla="*/ 163612 w 1639987"/>
              <a:gd name="connsiteY45" fmla="*/ 1876425 h 1943307"/>
              <a:gd name="connsiteX46" fmla="*/ 363637 w 1639987"/>
              <a:gd name="connsiteY46" fmla="*/ 1895475 h 1943307"/>
              <a:gd name="connsiteX47" fmla="*/ 458887 w 1639987"/>
              <a:gd name="connsiteY47" fmla="*/ 1914525 h 1943307"/>
              <a:gd name="connsiteX48" fmla="*/ 677962 w 1639987"/>
              <a:gd name="connsiteY48" fmla="*/ 1905000 h 1943307"/>
              <a:gd name="connsiteX49" fmla="*/ 725587 w 1639987"/>
              <a:gd name="connsiteY49" fmla="*/ 1895475 h 1943307"/>
              <a:gd name="connsiteX50" fmla="*/ 782737 w 1639987"/>
              <a:gd name="connsiteY50" fmla="*/ 1876425 h 1943307"/>
              <a:gd name="connsiteX51" fmla="*/ 1087537 w 1639987"/>
              <a:gd name="connsiteY51" fmla="*/ 1895475 h 1943307"/>
              <a:gd name="connsiteX52" fmla="*/ 1144687 w 1639987"/>
              <a:gd name="connsiteY52" fmla="*/ 1914525 h 1943307"/>
              <a:gd name="connsiteX53" fmla="*/ 1182787 w 1639987"/>
              <a:gd name="connsiteY53" fmla="*/ 1924050 h 1943307"/>
              <a:gd name="connsiteX54" fmla="*/ 1211362 w 1639987"/>
              <a:gd name="connsiteY54" fmla="*/ 1933575 h 1943307"/>
              <a:gd name="connsiteX55" fmla="*/ 1487587 w 1639987"/>
              <a:gd name="connsiteY55" fmla="*/ 1943100 h 1943307"/>
              <a:gd name="connsiteX56" fmla="*/ 1544737 w 1639987"/>
              <a:gd name="connsiteY56" fmla="*/ 1924050 h 1943307"/>
              <a:gd name="connsiteX57" fmla="*/ 1582837 w 1639987"/>
              <a:gd name="connsiteY57" fmla="*/ 1905000 h 1943307"/>
              <a:gd name="connsiteX58" fmla="*/ 1639987 w 1639987"/>
              <a:gd name="connsiteY58" fmla="*/ 1885950 h 1943307"/>
              <a:gd name="connsiteX0" fmla="*/ 1630462 w 1639987"/>
              <a:gd name="connsiteY0" fmla="*/ 0 h 1944269"/>
              <a:gd name="connsiteX1" fmla="*/ 1530450 w 1639987"/>
              <a:gd name="connsiteY1" fmla="*/ 2381 h 1944269"/>
              <a:gd name="connsiteX2" fmla="*/ 1406625 w 1639987"/>
              <a:gd name="connsiteY2" fmla="*/ 11906 h 1944269"/>
              <a:gd name="connsiteX3" fmla="*/ 1342331 w 1639987"/>
              <a:gd name="connsiteY3" fmla="*/ 11906 h 1944269"/>
              <a:gd name="connsiteX4" fmla="*/ 1247080 w 1639987"/>
              <a:gd name="connsiteY4" fmla="*/ 30957 h 1944269"/>
              <a:gd name="connsiteX5" fmla="*/ 1194693 w 1639987"/>
              <a:gd name="connsiteY5" fmla="*/ 40481 h 1944269"/>
              <a:gd name="connsiteX6" fmla="*/ 1142305 w 1639987"/>
              <a:gd name="connsiteY6" fmla="*/ 59531 h 1944269"/>
              <a:gd name="connsiteX7" fmla="*/ 1039912 w 1639987"/>
              <a:gd name="connsiteY7" fmla="*/ 80962 h 1944269"/>
              <a:gd name="connsiteX8" fmla="*/ 1008956 w 1639987"/>
              <a:gd name="connsiteY8" fmla="*/ 111919 h 1944269"/>
              <a:gd name="connsiteX9" fmla="*/ 954187 w 1639987"/>
              <a:gd name="connsiteY9" fmla="*/ 154782 h 1944269"/>
              <a:gd name="connsiteX10" fmla="*/ 906562 w 1639987"/>
              <a:gd name="connsiteY10" fmla="*/ 180975 h 1944269"/>
              <a:gd name="connsiteX11" fmla="*/ 868462 w 1639987"/>
              <a:gd name="connsiteY11" fmla="*/ 176212 h 1944269"/>
              <a:gd name="connsiteX12" fmla="*/ 842268 w 1639987"/>
              <a:gd name="connsiteY12" fmla="*/ 152400 h 1944269"/>
              <a:gd name="connsiteX13" fmla="*/ 808930 w 1639987"/>
              <a:gd name="connsiteY13" fmla="*/ 138113 h 1944269"/>
              <a:gd name="connsiteX14" fmla="*/ 775593 w 1639987"/>
              <a:gd name="connsiteY14" fmla="*/ 188118 h 1944269"/>
              <a:gd name="connsiteX15" fmla="*/ 742256 w 1639987"/>
              <a:gd name="connsiteY15" fmla="*/ 242887 h 1944269"/>
              <a:gd name="connsiteX16" fmla="*/ 658912 w 1639987"/>
              <a:gd name="connsiteY16" fmla="*/ 400050 h 1944269"/>
              <a:gd name="connsiteX17" fmla="*/ 649387 w 1639987"/>
              <a:gd name="connsiteY17" fmla="*/ 428625 h 1944269"/>
              <a:gd name="connsiteX18" fmla="*/ 663674 w 1639987"/>
              <a:gd name="connsiteY18" fmla="*/ 459581 h 1944269"/>
              <a:gd name="connsiteX19" fmla="*/ 644624 w 1639987"/>
              <a:gd name="connsiteY19" fmla="*/ 507207 h 1944269"/>
              <a:gd name="connsiteX20" fmla="*/ 620812 w 1639987"/>
              <a:gd name="connsiteY20" fmla="*/ 542925 h 1944269"/>
              <a:gd name="connsiteX21" fmla="*/ 573187 w 1639987"/>
              <a:gd name="connsiteY21" fmla="*/ 590550 h 1944269"/>
              <a:gd name="connsiteX22" fmla="*/ 544612 w 1639987"/>
              <a:gd name="connsiteY22" fmla="*/ 619125 h 1944269"/>
              <a:gd name="connsiteX23" fmla="*/ 487462 w 1639987"/>
              <a:gd name="connsiteY23" fmla="*/ 647700 h 1944269"/>
              <a:gd name="connsiteX24" fmla="*/ 420787 w 1639987"/>
              <a:gd name="connsiteY24" fmla="*/ 676275 h 1944269"/>
              <a:gd name="connsiteX25" fmla="*/ 392212 w 1639987"/>
              <a:gd name="connsiteY25" fmla="*/ 704850 h 1944269"/>
              <a:gd name="connsiteX26" fmla="*/ 373162 w 1639987"/>
              <a:gd name="connsiteY26" fmla="*/ 733425 h 1944269"/>
              <a:gd name="connsiteX27" fmla="*/ 344587 w 1639987"/>
              <a:gd name="connsiteY27" fmla="*/ 752475 h 1944269"/>
              <a:gd name="connsiteX28" fmla="*/ 316012 w 1639987"/>
              <a:gd name="connsiteY28" fmla="*/ 838200 h 1944269"/>
              <a:gd name="connsiteX29" fmla="*/ 306487 w 1639987"/>
              <a:gd name="connsiteY29" fmla="*/ 866775 h 1944269"/>
              <a:gd name="connsiteX30" fmla="*/ 296962 w 1639987"/>
              <a:gd name="connsiteY30" fmla="*/ 1209675 h 1944269"/>
              <a:gd name="connsiteX31" fmla="*/ 277912 w 1639987"/>
              <a:gd name="connsiteY31" fmla="*/ 1238250 h 1944269"/>
              <a:gd name="connsiteX32" fmla="*/ 268387 w 1639987"/>
              <a:gd name="connsiteY32" fmla="*/ 1266825 h 1944269"/>
              <a:gd name="connsiteX33" fmla="*/ 230287 w 1639987"/>
              <a:gd name="connsiteY33" fmla="*/ 1323975 h 1944269"/>
              <a:gd name="connsiteX34" fmla="*/ 192187 w 1639987"/>
              <a:gd name="connsiteY34" fmla="*/ 1381125 h 1944269"/>
              <a:gd name="connsiteX35" fmla="*/ 173137 w 1639987"/>
              <a:gd name="connsiteY35" fmla="*/ 1409700 h 1944269"/>
              <a:gd name="connsiteX36" fmla="*/ 154087 w 1639987"/>
              <a:gd name="connsiteY36" fmla="*/ 1476375 h 1944269"/>
              <a:gd name="connsiteX37" fmla="*/ 144562 w 1639987"/>
              <a:gd name="connsiteY37" fmla="*/ 1504950 h 1944269"/>
              <a:gd name="connsiteX38" fmla="*/ 135037 w 1639987"/>
              <a:gd name="connsiteY38" fmla="*/ 1543050 h 1944269"/>
              <a:gd name="connsiteX39" fmla="*/ 125512 w 1639987"/>
              <a:gd name="connsiteY39" fmla="*/ 1571625 h 1944269"/>
              <a:gd name="connsiteX40" fmla="*/ 87412 w 1639987"/>
              <a:gd name="connsiteY40" fmla="*/ 1628775 h 1944269"/>
              <a:gd name="connsiteX41" fmla="*/ 68362 w 1639987"/>
              <a:gd name="connsiteY41" fmla="*/ 1743075 h 1944269"/>
              <a:gd name="connsiteX42" fmla="*/ 49312 w 1639987"/>
              <a:gd name="connsiteY42" fmla="*/ 1800225 h 1944269"/>
              <a:gd name="connsiteX43" fmla="*/ 20737 w 1639987"/>
              <a:gd name="connsiteY43" fmla="*/ 1828800 h 1944269"/>
              <a:gd name="connsiteX44" fmla="*/ 30262 w 1639987"/>
              <a:gd name="connsiteY44" fmla="*/ 1905000 h 1944269"/>
              <a:gd name="connsiteX45" fmla="*/ 163612 w 1639987"/>
              <a:gd name="connsiteY45" fmla="*/ 1876425 h 1944269"/>
              <a:gd name="connsiteX46" fmla="*/ 363637 w 1639987"/>
              <a:gd name="connsiteY46" fmla="*/ 1895475 h 1944269"/>
              <a:gd name="connsiteX47" fmla="*/ 458887 w 1639987"/>
              <a:gd name="connsiteY47" fmla="*/ 1914525 h 1944269"/>
              <a:gd name="connsiteX48" fmla="*/ 677962 w 1639987"/>
              <a:gd name="connsiteY48" fmla="*/ 1905000 h 1944269"/>
              <a:gd name="connsiteX49" fmla="*/ 725587 w 1639987"/>
              <a:gd name="connsiteY49" fmla="*/ 1895475 h 1944269"/>
              <a:gd name="connsiteX50" fmla="*/ 782737 w 1639987"/>
              <a:gd name="connsiteY50" fmla="*/ 1876425 h 1944269"/>
              <a:gd name="connsiteX51" fmla="*/ 1087537 w 1639987"/>
              <a:gd name="connsiteY51" fmla="*/ 1895475 h 1944269"/>
              <a:gd name="connsiteX52" fmla="*/ 1144687 w 1639987"/>
              <a:gd name="connsiteY52" fmla="*/ 1914525 h 1944269"/>
              <a:gd name="connsiteX53" fmla="*/ 1182787 w 1639987"/>
              <a:gd name="connsiteY53" fmla="*/ 1924050 h 1944269"/>
              <a:gd name="connsiteX54" fmla="*/ 1211362 w 1639987"/>
              <a:gd name="connsiteY54" fmla="*/ 1933575 h 1944269"/>
              <a:gd name="connsiteX55" fmla="*/ 1487587 w 1639987"/>
              <a:gd name="connsiteY55" fmla="*/ 1943100 h 1944269"/>
              <a:gd name="connsiteX56" fmla="*/ 1582837 w 1639987"/>
              <a:gd name="connsiteY56" fmla="*/ 1905000 h 1944269"/>
              <a:gd name="connsiteX57" fmla="*/ 1639987 w 1639987"/>
              <a:gd name="connsiteY57" fmla="*/ 1885950 h 1944269"/>
              <a:gd name="connsiteX0" fmla="*/ 1630462 w 1641153"/>
              <a:gd name="connsiteY0" fmla="*/ 0 h 1934193"/>
              <a:gd name="connsiteX1" fmla="*/ 1530450 w 1641153"/>
              <a:gd name="connsiteY1" fmla="*/ 2381 h 1934193"/>
              <a:gd name="connsiteX2" fmla="*/ 1406625 w 1641153"/>
              <a:gd name="connsiteY2" fmla="*/ 11906 h 1934193"/>
              <a:gd name="connsiteX3" fmla="*/ 1342331 w 1641153"/>
              <a:gd name="connsiteY3" fmla="*/ 11906 h 1934193"/>
              <a:gd name="connsiteX4" fmla="*/ 1247080 w 1641153"/>
              <a:gd name="connsiteY4" fmla="*/ 30957 h 1934193"/>
              <a:gd name="connsiteX5" fmla="*/ 1194693 w 1641153"/>
              <a:gd name="connsiteY5" fmla="*/ 40481 h 1934193"/>
              <a:gd name="connsiteX6" fmla="*/ 1142305 w 1641153"/>
              <a:gd name="connsiteY6" fmla="*/ 59531 h 1934193"/>
              <a:gd name="connsiteX7" fmla="*/ 1039912 w 1641153"/>
              <a:gd name="connsiteY7" fmla="*/ 80962 h 1934193"/>
              <a:gd name="connsiteX8" fmla="*/ 1008956 w 1641153"/>
              <a:gd name="connsiteY8" fmla="*/ 111919 h 1934193"/>
              <a:gd name="connsiteX9" fmla="*/ 954187 w 1641153"/>
              <a:gd name="connsiteY9" fmla="*/ 154782 h 1934193"/>
              <a:gd name="connsiteX10" fmla="*/ 906562 w 1641153"/>
              <a:gd name="connsiteY10" fmla="*/ 180975 h 1934193"/>
              <a:gd name="connsiteX11" fmla="*/ 868462 w 1641153"/>
              <a:gd name="connsiteY11" fmla="*/ 176212 h 1934193"/>
              <a:gd name="connsiteX12" fmla="*/ 842268 w 1641153"/>
              <a:gd name="connsiteY12" fmla="*/ 152400 h 1934193"/>
              <a:gd name="connsiteX13" fmla="*/ 808930 w 1641153"/>
              <a:gd name="connsiteY13" fmla="*/ 138113 h 1934193"/>
              <a:gd name="connsiteX14" fmla="*/ 775593 w 1641153"/>
              <a:gd name="connsiteY14" fmla="*/ 188118 h 1934193"/>
              <a:gd name="connsiteX15" fmla="*/ 742256 w 1641153"/>
              <a:gd name="connsiteY15" fmla="*/ 242887 h 1934193"/>
              <a:gd name="connsiteX16" fmla="*/ 658912 w 1641153"/>
              <a:gd name="connsiteY16" fmla="*/ 400050 h 1934193"/>
              <a:gd name="connsiteX17" fmla="*/ 649387 w 1641153"/>
              <a:gd name="connsiteY17" fmla="*/ 428625 h 1934193"/>
              <a:gd name="connsiteX18" fmla="*/ 663674 w 1641153"/>
              <a:gd name="connsiteY18" fmla="*/ 459581 h 1934193"/>
              <a:gd name="connsiteX19" fmla="*/ 644624 w 1641153"/>
              <a:gd name="connsiteY19" fmla="*/ 507207 h 1934193"/>
              <a:gd name="connsiteX20" fmla="*/ 620812 w 1641153"/>
              <a:gd name="connsiteY20" fmla="*/ 542925 h 1934193"/>
              <a:gd name="connsiteX21" fmla="*/ 573187 w 1641153"/>
              <a:gd name="connsiteY21" fmla="*/ 590550 h 1934193"/>
              <a:gd name="connsiteX22" fmla="*/ 544612 w 1641153"/>
              <a:gd name="connsiteY22" fmla="*/ 619125 h 1934193"/>
              <a:gd name="connsiteX23" fmla="*/ 487462 w 1641153"/>
              <a:gd name="connsiteY23" fmla="*/ 647700 h 1934193"/>
              <a:gd name="connsiteX24" fmla="*/ 420787 w 1641153"/>
              <a:gd name="connsiteY24" fmla="*/ 676275 h 1934193"/>
              <a:gd name="connsiteX25" fmla="*/ 392212 w 1641153"/>
              <a:gd name="connsiteY25" fmla="*/ 704850 h 1934193"/>
              <a:gd name="connsiteX26" fmla="*/ 373162 w 1641153"/>
              <a:gd name="connsiteY26" fmla="*/ 733425 h 1934193"/>
              <a:gd name="connsiteX27" fmla="*/ 344587 w 1641153"/>
              <a:gd name="connsiteY27" fmla="*/ 752475 h 1934193"/>
              <a:gd name="connsiteX28" fmla="*/ 316012 w 1641153"/>
              <a:gd name="connsiteY28" fmla="*/ 838200 h 1934193"/>
              <a:gd name="connsiteX29" fmla="*/ 306487 w 1641153"/>
              <a:gd name="connsiteY29" fmla="*/ 866775 h 1934193"/>
              <a:gd name="connsiteX30" fmla="*/ 296962 w 1641153"/>
              <a:gd name="connsiteY30" fmla="*/ 1209675 h 1934193"/>
              <a:gd name="connsiteX31" fmla="*/ 277912 w 1641153"/>
              <a:gd name="connsiteY31" fmla="*/ 1238250 h 1934193"/>
              <a:gd name="connsiteX32" fmla="*/ 268387 w 1641153"/>
              <a:gd name="connsiteY32" fmla="*/ 1266825 h 1934193"/>
              <a:gd name="connsiteX33" fmla="*/ 230287 w 1641153"/>
              <a:gd name="connsiteY33" fmla="*/ 1323975 h 1934193"/>
              <a:gd name="connsiteX34" fmla="*/ 192187 w 1641153"/>
              <a:gd name="connsiteY34" fmla="*/ 1381125 h 1934193"/>
              <a:gd name="connsiteX35" fmla="*/ 173137 w 1641153"/>
              <a:gd name="connsiteY35" fmla="*/ 1409700 h 1934193"/>
              <a:gd name="connsiteX36" fmla="*/ 154087 w 1641153"/>
              <a:gd name="connsiteY36" fmla="*/ 1476375 h 1934193"/>
              <a:gd name="connsiteX37" fmla="*/ 144562 w 1641153"/>
              <a:gd name="connsiteY37" fmla="*/ 1504950 h 1934193"/>
              <a:gd name="connsiteX38" fmla="*/ 135037 w 1641153"/>
              <a:gd name="connsiteY38" fmla="*/ 1543050 h 1934193"/>
              <a:gd name="connsiteX39" fmla="*/ 125512 w 1641153"/>
              <a:gd name="connsiteY39" fmla="*/ 1571625 h 1934193"/>
              <a:gd name="connsiteX40" fmla="*/ 87412 w 1641153"/>
              <a:gd name="connsiteY40" fmla="*/ 1628775 h 1934193"/>
              <a:gd name="connsiteX41" fmla="*/ 68362 w 1641153"/>
              <a:gd name="connsiteY41" fmla="*/ 1743075 h 1934193"/>
              <a:gd name="connsiteX42" fmla="*/ 49312 w 1641153"/>
              <a:gd name="connsiteY42" fmla="*/ 1800225 h 1934193"/>
              <a:gd name="connsiteX43" fmla="*/ 20737 w 1641153"/>
              <a:gd name="connsiteY43" fmla="*/ 1828800 h 1934193"/>
              <a:gd name="connsiteX44" fmla="*/ 30262 w 1641153"/>
              <a:gd name="connsiteY44" fmla="*/ 1905000 h 1934193"/>
              <a:gd name="connsiteX45" fmla="*/ 163612 w 1641153"/>
              <a:gd name="connsiteY45" fmla="*/ 1876425 h 1934193"/>
              <a:gd name="connsiteX46" fmla="*/ 363637 w 1641153"/>
              <a:gd name="connsiteY46" fmla="*/ 1895475 h 1934193"/>
              <a:gd name="connsiteX47" fmla="*/ 458887 w 1641153"/>
              <a:gd name="connsiteY47" fmla="*/ 1914525 h 1934193"/>
              <a:gd name="connsiteX48" fmla="*/ 677962 w 1641153"/>
              <a:gd name="connsiteY48" fmla="*/ 1905000 h 1934193"/>
              <a:gd name="connsiteX49" fmla="*/ 725587 w 1641153"/>
              <a:gd name="connsiteY49" fmla="*/ 1895475 h 1934193"/>
              <a:gd name="connsiteX50" fmla="*/ 782737 w 1641153"/>
              <a:gd name="connsiteY50" fmla="*/ 1876425 h 1934193"/>
              <a:gd name="connsiteX51" fmla="*/ 1087537 w 1641153"/>
              <a:gd name="connsiteY51" fmla="*/ 1895475 h 1934193"/>
              <a:gd name="connsiteX52" fmla="*/ 1144687 w 1641153"/>
              <a:gd name="connsiteY52" fmla="*/ 1914525 h 1934193"/>
              <a:gd name="connsiteX53" fmla="*/ 1182787 w 1641153"/>
              <a:gd name="connsiteY53" fmla="*/ 1924050 h 1934193"/>
              <a:gd name="connsiteX54" fmla="*/ 1211362 w 1641153"/>
              <a:gd name="connsiteY54" fmla="*/ 1933575 h 1934193"/>
              <a:gd name="connsiteX55" fmla="*/ 1582837 w 1641153"/>
              <a:gd name="connsiteY55" fmla="*/ 1905000 h 1934193"/>
              <a:gd name="connsiteX56" fmla="*/ 1639987 w 1641153"/>
              <a:gd name="connsiteY56" fmla="*/ 1885950 h 1934193"/>
              <a:gd name="connsiteX0" fmla="*/ 1630462 w 1641153"/>
              <a:gd name="connsiteY0" fmla="*/ 0 h 1934193"/>
              <a:gd name="connsiteX1" fmla="*/ 1530450 w 1641153"/>
              <a:gd name="connsiteY1" fmla="*/ 2381 h 1934193"/>
              <a:gd name="connsiteX2" fmla="*/ 1406625 w 1641153"/>
              <a:gd name="connsiteY2" fmla="*/ 11906 h 1934193"/>
              <a:gd name="connsiteX3" fmla="*/ 1342331 w 1641153"/>
              <a:gd name="connsiteY3" fmla="*/ 11906 h 1934193"/>
              <a:gd name="connsiteX4" fmla="*/ 1247080 w 1641153"/>
              <a:gd name="connsiteY4" fmla="*/ 30957 h 1934193"/>
              <a:gd name="connsiteX5" fmla="*/ 1194693 w 1641153"/>
              <a:gd name="connsiteY5" fmla="*/ 40481 h 1934193"/>
              <a:gd name="connsiteX6" fmla="*/ 1142305 w 1641153"/>
              <a:gd name="connsiteY6" fmla="*/ 59531 h 1934193"/>
              <a:gd name="connsiteX7" fmla="*/ 1039912 w 1641153"/>
              <a:gd name="connsiteY7" fmla="*/ 80962 h 1934193"/>
              <a:gd name="connsiteX8" fmla="*/ 1008956 w 1641153"/>
              <a:gd name="connsiteY8" fmla="*/ 111919 h 1934193"/>
              <a:gd name="connsiteX9" fmla="*/ 954187 w 1641153"/>
              <a:gd name="connsiteY9" fmla="*/ 154782 h 1934193"/>
              <a:gd name="connsiteX10" fmla="*/ 906562 w 1641153"/>
              <a:gd name="connsiteY10" fmla="*/ 180975 h 1934193"/>
              <a:gd name="connsiteX11" fmla="*/ 868462 w 1641153"/>
              <a:gd name="connsiteY11" fmla="*/ 176212 h 1934193"/>
              <a:gd name="connsiteX12" fmla="*/ 842268 w 1641153"/>
              <a:gd name="connsiteY12" fmla="*/ 152400 h 1934193"/>
              <a:gd name="connsiteX13" fmla="*/ 808930 w 1641153"/>
              <a:gd name="connsiteY13" fmla="*/ 138113 h 1934193"/>
              <a:gd name="connsiteX14" fmla="*/ 775593 w 1641153"/>
              <a:gd name="connsiteY14" fmla="*/ 188118 h 1934193"/>
              <a:gd name="connsiteX15" fmla="*/ 742256 w 1641153"/>
              <a:gd name="connsiteY15" fmla="*/ 242887 h 1934193"/>
              <a:gd name="connsiteX16" fmla="*/ 658912 w 1641153"/>
              <a:gd name="connsiteY16" fmla="*/ 400050 h 1934193"/>
              <a:gd name="connsiteX17" fmla="*/ 649387 w 1641153"/>
              <a:gd name="connsiteY17" fmla="*/ 428625 h 1934193"/>
              <a:gd name="connsiteX18" fmla="*/ 663674 w 1641153"/>
              <a:gd name="connsiteY18" fmla="*/ 459581 h 1934193"/>
              <a:gd name="connsiteX19" fmla="*/ 644624 w 1641153"/>
              <a:gd name="connsiteY19" fmla="*/ 507207 h 1934193"/>
              <a:gd name="connsiteX20" fmla="*/ 620812 w 1641153"/>
              <a:gd name="connsiteY20" fmla="*/ 542925 h 1934193"/>
              <a:gd name="connsiteX21" fmla="*/ 573187 w 1641153"/>
              <a:gd name="connsiteY21" fmla="*/ 590550 h 1934193"/>
              <a:gd name="connsiteX22" fmla="*/ 544612 w 1641153"/>
              <a:gd name="connsiteY22" fmla="*/ 619125 h 1934193"/>
              <a:gd name="connsiteX23" fmla="*/ 487462 w 1641153"/>
              <a:gd name="connsiteY23" fmla="*/ 647700 h 1934193"/>
              <a:gd name="connsiteX24" fmla="*/ 420787 w 1641153"/>
              <a:gd name="connsiteY24" fmla="*/ 676275 h 1934193"/>
              <a:gd name="connsiteX25" fmla="*/ 392212 w 1641153"/>
              <a:gd name="connsiteY25" fmla="*/ 704850 h 1934193"/>
              <a:gd name="connsiteX26" fmla="*/ 373162 w 1641153"/>
              <a:gd name="connsiteY26" fmla="*/ 733425 h 1934193"/>
              <a:gd name="connsiteX27" fmla="*/ 344587 w 1641153"/>
              <a:gd name="connsiteY27" fmla="*/ 752475 h 1934193"/>
              <a:gd name="connsiteX28" fmla="*/ 316012 w 1641153"/>
              <a:gd name="connsiteY28" fmla="*/ 838200 h 1934193"/>
              <a:gd name="connsiteX29" fmla="*/ 306487 w 1641153"/>
              <a:gd name="connsiteY29" fmla="*/ 866775 h 1934193"/>
              <a:gd name="connsiteX30" fmla="*/ 296962 w 1641153"/>
              <a:gd name="connsiteY30" fmla="*/ 1209675 h 1934193"/>
              <a:gd name="connsiteX31" fmla="*/ 277912 w 1641153"/>
              <a:gd name="connsiteY31" fmla="*/ 1238250 h 1934193"/>
              <a:gd name="connsiteX32" fmla="*/ 268387 w 1641153"/>
              <a:gd name="connsiteY32" fmla="*/ 1266825 h 1934193"/>
              <a:gd name="connsiteX33" fmla="*/ 230287 w 1641153"/>
              <a:gd name="connsiteY33" fmla="*/ 1323975 h 1934193"/>
              <a:gd name="connsiteX34" fmla="*/ 192187 w 1641153"/>
              <a:gd name="connsiteY34" fmla="*/ 1381125 h 1934193"/>
              <a:gd name="connsiteX35" fmla="*/ 173137 w 1641153"/>
              <a:gd name="connsiteY35" fmla="*/ 1409700 h 1934193"/>
              <a:gd name="connsiteX36" fmla="*/ 154087 w 1641153"/>
              <a:gd name="connsiteY36" fmla="*/ 1476375 h 1934193"/>
              <a:gd name="connsiteX37" fmla="*/ 144562 w 1641153"/>
              <a:gd name="connsiteY37" fmla="*/ 1504950 h 1934193"/>
              <a:gd name="connsiteX38" fmla="*/ 135037 w 1641153"/>
              <a:gd name="connsiteY38" fmla="*/ 1543050 h 1934193"/>
              <a:gd name="connsiteX39" fmla="*/ 125512 w 1641153"/>
              <a:gd name="connsiteY39" fmla="*/ 1571625 h 1934193"/>
              <a:gd name="connsiteX40" fmla="*/ 87412 w 1641153"/>
              <a:gd name="connsiteY40" fmla="*/ 1628775 h 1934193"/>
              <a:gd name="connsiteX41" fmla="*/ 68362 w 1641153"/>
              <a:gd name="connsiteY41" fmla="*/ 1743075 h 1934193"/>
              <a:gd name="connsiteX42" fmla="*/ 49312 w 1641153"/>
              <a:gd name="connsiteY42" fmla="*/ 1800225 h 1934193"/>
              <a:gd name="connsiteX43" fmla="*/ 20737 w 1641153"/>
              <a:gd name="connsiteY43" fmla="*/ 1828800 h 1934193"/>
              <a:gd name="connsiteX44" fmla="*/ 30262 w 1641153"/>
              <a:gd name="connsiteY44" fmla="*/ 1905000 h 1934193"/>
              <a:gd name="connsiteX45" fmla="*/ 163612 w 1641153"/>
              <a:gd name="connsiteY45" fmla="*/ 1876425 h 1934193"/>
              <a:gd name="connsiteX46" fmla="*/ 363637 w 1641153"/>
              <a:gd name="connsiteY46" fmla="*/ 1895475 h 1934193"/>
              <a:gd name="connsiteX47" fmla="*/ 677962 w 1641153"/>
              <a:gd name="connsiteY47" fmla="*/ 1905000 h 1934193"/>
              <a:gd name="connsiteX48" fmla="*/ 725587 w 1641153"/>
              <a:gd name="connsiteY48" fmla="*/ 1895475 h 1934193"/>
              <a:gd name="connsiteX49" fmla="*/ 782737 w 1641153"/>
              <a:gd name="connsiteY49" fmla="*/ 1876425 h 1934193"/>
              <a:gd name="connsiteX50" fmla="*/ 1087537 w 1641153"/>
              <a:gd name="connsiteY50" fmla="*/ 1895475 h 1934193"/>
              <a:gd name="connsiteX51" fmla="*/ 1144687 w 1641153"/>
              <a:gd name="connsiteY51" fmla="*/ 1914525 h 1934193"/>
              <a:gd name="connsiteX52" fmla="*/ 1182787 w 1641153"/>
              <a:gd name="connsiteY52" fmla="*/ 1924050 h 1934193"/>
              <a:gd name="connsiteX53" fmla="*/ 1211362 w 1641153"/>
              <a:gd name="connsiteY53" fmla="*/ 1933575 h 1934193"/>
              <a:gd name="connsiteX54" fmla="*/ 1582837 w 1641153"/>
              <a:gd name="connsiteY54" fmla="*/ 1905000 h 1934193"/>
              <a:gd name="connsiteX55" fmla="*/ 1639987 w 1641153"/>
              <a:gd name="connsiteY55" fmla="*/ 1885950 h 1934193"/>
              <a:gd name="connsiteX0" fmla="*/ 1630462 w 1641153"/>
              <a:gd name="connsiteY0" fmla="*/ 0 h 1934193"/>
              <a:gd name="connsiteX1" fmla="*/ 1530450 w 1641153"/>
              <a:gd name="connsiteY1" fmla="*/ 2381 h 1934193"/>
              <a:gd name="connsiteX2" fmla="*/ 1406625 w 1641153"/>
              <a:gd name="connsiteY2" fmla="*/ 11906 h 1934193"/>
              <a:gd name="connsiteX3" fmla="*/ 1342331 w 1641153"/>
              <a:gd name="connsiteY3" fmla="*/ 11906 h 1934193"/>
              <a:gd name="connsiteX4" fmla="*/ 1247080 w 1641153"/>
              <a:gd name="connsiteY4" fmla="*/ 30957 h 1934193"/>
              <a:gd name="connsiteX5" fmla="*/ 1194693 w 1641153"/>
              <a:gd name="connsiteY5" fmla="*/ 40481 h 1934193"/>
              <a:gd name="connsiteX6" fmla="*/ 1142305 w 1641153"/>
              <a:gd name="connsiteY6" fmla="*/ 59531 h 1934193"/>
              <a:gd name="connsiteX7" fmla="*/ 1039912 w 1641153"/>
              <a:gd name="connsiteY7" fmla="*/ 80962 h 1934193"/>
              <a:gd name="connsiteX8" fmla="*/ 1008956 w 1641153"/>
              <a:gd name="connsiteY8" fmla="*/ 111919 h 1934193"/>
              <a:gd name="connsiteX9" fmla="*/ 954187 w 1641153"/>
              <a:gd name="connsiteY9" fmla="*/ 154782 h 1934193"/>
              <a:gd name="connsiteX10" fmla="*/ 906562 w 1641153"/>
              <a:gd name="connsiteY10" fmla="*/ 180975 h 1934193"/>
              <a:gd name="connsiteX11" fmla="*/ 868462 w 1641153"/>
              <a:gd name="connsiteY11" fmla="*/ 176212 h 1934193"/>
              <a:gd name="connsiteX12" fmla="*/ 842268 w 1641153"/>
              <a:gd name="connsiteY12" fmla="*/ 152400 h 1934193"/>
              <a:gd name="connsiteX13" fmla="*/ 808930 w 1641153"/>
              <a:gd name="connsiteY13" fmla="*/ 138113 h 1934193"/>
              <a:gd name="connsiteX14" fmla="*/ 775593 w 1641153"/>
              <a:gd name="connsiteY14" fmla="*/ 188118 h 1934193"/>
              <a:gd name="connsiteX15" fmla="*/ 742256 w 1641153"/>
              <a:gd name="connsiteY15" fmla="*/ 242887 h 1934193"/>
              <a:gd name="connsiteX16" fmla="*/ 658912 w 1641153"/>
              <a:gd name="connsiteY16" fmla="*/ 400050 h 1934193"/>
              <a:gd name="connsiteX17" fmla="*/ 649387 w 1641153"/>
              <a:gd name="connsiteY17" fmla="*/ 428625 h 1934193"/>
              <a:gd name="connsiteX18" fmla="*/ 663674 w 1641153"/>
              <a:gd name="connsiteY18" fmla="*/ 459581 h 1934193"/>
              <a:gd name="connsiteX19" fmla="*/ 644624 w 1641153"/>
              <a:gd name="connsiteY19" fmla="*/ 507207 h 1934193"/>
              <a:gd name="connsiteX20" fmla="*/ 620812 w 1641153"/>
              <a:gd name="connsiteY20" fmla="*/ 542925 h 1934193"/>
              <a:gd name="connsiteX21" fmla="*/ 573187 w 1641153"/>
              <a:gd name="connsiteY21" fmla="*/ 590550 h 1934193"/>
              <a:gd name="connsiteX22" fmla="*/ 544612 w 1641153"/>
              <a:gd name="connsiteY22" fmla="*/ 619125 h 1934193"/>
              <a:gd name="connsiteX23" fmla="*/ 487462 w 1641153"/>
              <a:gd name="connsiteY23" fmla="*/ 647700 h 1934193"/>
              <a:gd name="connsiteX24" fmla="*/ 420787 w 1641153"/>
              <a:gd name="connsiteY24" fmla="*/ 676275 h 1934193"/>
              <a:gd name="connsiteX25" fmla="*/ 392212 w 1641153"/>
              <a:gd name="connsiteY25" fmla="*/ 704850 h 1934193"/>
              <a:gd name="connsiteX26" fmla="*/ 373162 w 1641153"/>
              <a:gd name="connsiteY26" fmla="*/ 733425 h 1934193"/>
              <a:gd name="connsiteX27" fmla="*/ 344587 w 1641153"/>
              <a:gd name="connsiteY27" fmla="*/ 752475 h 1934193"/>
              <a:gd name="connsiteX28" fmla="*/ 316012 w 1641153"/>
              <a:gd name="connsiteY28" fmla="*/ 838200 h 1934193"/>
              <a:gd name="connsiteX29" fmla="*/ 306487 w 1641153"/>
              <a:gd name="connsiteY29" fmla="*/ 866775 h 1934193"/>
              <a:gd name="connsiteX30" fmla="*/ 296962 w 1641153"/>
              <a:gd name="connsiteY30" fmla="*/ 1209675 h 1934193"/>
              <a:gd name="connsiteX31" fmla="*/ 277912 w 1641153"/>
              <a:gd name="connsiteY31" fmla="*/ 1238250 h 1934193"/>
              <a:gd name="connsiteX32" fmla="*/ 268387 w 1641153"/>
              <a:gd name="connsiteY32" fmla="*/ 1266825 h 1934193"/>
              <a:gd name="connsiteX33" fmla="*/ 230287 w 1641153"/>
              <a:gd name="connsiteY33" fmla="*/ 1323975 h 1934193"/>
              <a:gd name="connsiteX34" fmla="*/ 192187 w 1641153"/>
              <a:gd name="connsiteY34" fmla="*/ 1381125 h 1934193"/>
              <a:gd name="connsiteX35" fmla="*/ 173137 w 1641153"/>
              <a:gd name="connsiteY35" fmla="*/ 1409700 h 1934193"/>
              <a:gd name="connsiteX36" fmla="*/ 154087 w 1641153"/>
              <a:gd name="connsiteY36" fmla="*/ 1476375 h 1934193"/>
              <a:gd name="connsiteX37" fmla="*/ 144562 w 1641153"/>
              <a:gd name="connsiteY37" fmla="*/ 1504950 h 1934193"/>
              <a:gd name="connsiteX38" fmla="*/ 135037 w 1641153"/>
              <a:gd name="connsiteY38" fmla="*/ 1543050 h 1934193"/>
              <a:gd name="connsiteX39" fmla="*/ 125512 w 1641153"/>
              <a:gd name="connsiteY39" fmla="*/ 1571625 h 1934193"/>
              <a:gd name="connsiteX40" fmla="*/ 87412 w 1641153"/>
              <a:gd name="connsiteY40" fmla="*/ 1628775 h 1934193"/>
              <a:gd name="connsiteX41" fmla="*/ 68362 w 1641153"/>
              <a:gd name="connsiteY41" fmla="*/ 1743075 h 1934193"/>
              <a:gd name="connsiteX42" fmla="*/ 49312 w 1641153"/>
              <a:gd name="connsiteY42" fmla="*/ 1800225 h 1934193"/>
              <a:gd name="connsiteX43" fmla="*/ 20737 w 1641153"/>
              <a:gd name="connsiteY43" fmla="*/ 1828800 h 1934193"/>
              <a:gd name="connsiteX44" fmla="*/ 30262 w 1641153"/>
              <a:gd name="connsiteY44" fmla="*/ 1905000 h 1934193"/>
              <a:gd name="connsiteX45" fmla="*/ 163612 w 1641153"/>
              <a:gd name="connsiteY45" fmla="*/ 1876425 h 1934193"/>
              <a:gd name="connsiteX46" fmla="*/ 363637 w 1641153"/>
              <a:gd name="connsiteY46" fmla="*/ 1895475 h 1934193"/>
              <a:gd name="connsiteX47" fmla="*/ 725587 w 1641153"/>
              <a:gd name="connsiteY47" fmla="*/ 1895475 h 1934193"/>
              <a:gd name="connsiteX48" fmla="*/ 782737 w 1641153"/>
              <a:gd name="connsiteY48" fmla="*/ 1876425 h 1934193"/>
              <a:gd name="connsiteX49" fmla="*/ 1087537 w 1641153"/>
              <a:gd name="connsiteY49" fmla="*/ 1895475 h 1934193"/>
              <a:gd name="connsiteX50" fmla="*/ 1144687 w 1641153"/>
              <a:gd name="connsiteY50" fmla="*/ 1914525 h 1934193"/>
              <a:gd name="connsiteX51" fmla="*/ 1182787 w 1641153"/>
              <a:gd name="connsiteY51" fmla="*/ 1924050 h 1934193"/>
              <a:gd name="connsiteX52" fmla="*/ 1211362 w 1641153"/>
              <a:gd name="connsiteY52" fmla="*/ 1933575 h 1934193"/>
              <a:gd name="connsiteX53" fmla="*/ 1582837 w 1641153"/>
              <a:gd name="connsiteY53" fmla="*/ 1905000 h 1934193"/>
              <a:gd name="connsiteX54" fmla="*/ 1639987 w 1641153"/>
              <a:gd name="connsiteY54" fmla="*/ 1885950 h 1934193"/>
              <a:gd name="connsiteX0" fmla="*/ 1630462 w 1641153"/>
              <a:gd name="connsiteY0" fmla="*/ 0 h 1934193"/>
              <a:gd name="connsiteX1" fmla="*/ 1530450 w 1641153"/>
              <a:gd name="connsiteY1" fmla="*/ 2381 h 1934193"/>
              <a:gd name="connsiteX2" fmla="*/ 1406625 w 1641153"/>
              <a:gd name="connsiteY2" fmla="*/ 11906 h 1934193"/>
              <a:gd name="connsiteX3" fmla="*/ 1342331 w 1641153"/>
              <a:gd name="connsiteY3" fmla="*/ 11906 h 1934193"/>
              <a:gd name="connsiteX4" fmla="*/ 1247080 w 1641153"/>
              <a:gd name="connsiteY4" fmla="*/ 30957 h 1934193"/>
              <a:gd name="connsiteX5" fmla="*/ 1194693 w 1641153"/>
              <a:gd name="connsiteY5" fmla="*/ 40481 h 1934193"/>
              <a:gd name="connsiteX6" fmla="*/ 1142305 w 1641153"/>
              <a:gd name="connsiteY6" fmla="*/ 59531 h 1934193"/>
              <a:gd name="connsiteX7" fmla="*/ 1039912 w 1641153"/>
              <a:gd name="connsiteY7" fmla="*/ 80962 h 1934193"/>
              <a:gd name="connsiteX8" fmla="*/ 1008956 w 1641153"/>
              <a:gd name="connsiteY8" fmla="*/ 111919 h 1934193"/>
              <a:gd name="connsiteX9" fmla="*/ 954187 w 1641153"/>
              <a:gd name="connsiteY9" fmla="*/ 154782 h 1934193"/>
              <a:gd name="connsiteX10" fmla="*/ 906562 w 1641153"/>
              <a:gd name="connsiteY10" fmla="*/ 180975 h 1934193"/>
              <a:gd name="connsiteX11" fmla="*/ 868462 w 1641153"/>
              <a:gd name="connsiteY11" fmla="*/ 176212 h 1934193"/>
              <a:gd name="connsiteX12" fmla="*/ 842268 w 1641153"/>
              <a:gd name="connsiteY12" fmla="*/ 152400 h 1934193"/>
              <a:gd name="connsiteX13" fmla="*/ 808930 w 1641153"/>
              <a:gd name="connsiteY13" fmla="*/ 138113 h 1934193"/>
              <a:gd name="connsiteX14" fmla="*/ 775593 w 1641153"/>
              <a:gd name="connsiteY14" fmla="*/ 188118 h 1934193"/>
              <a:gd name="connsiteX15" fmla="*/ 742256 w 1641153"/>
              <a:gd name="connsiteY15" fmla="*/ 242887 h 1934193"/>
              <a:gd name="connsiteX16" fmla="*/ 658912 w 1641153"/>
              <a:gd name="connsiteY16" fmla="*/ 400050 h 1934193"/>
              <a:gd name="connsiteX17" fmla="*/ 649387 w 1641153"/>
              <a:gd name="connsiteY17" fmla="*/ 428625 h 1934193"/>
              <a:gd name="connsiteX18" fmla="*/ 663674 w 1641153"/>
              <a:gd name="connsiteY18" fmla="*/ 459581 h 1934193"/>
              <a:gd name="connsiteX19" fmla="*/ 644624 w 1641153"/>
              <a:gd name="connsiteY19" fmla="*/ 507207 h 1934193"/>
              <a:gd name="connsiteX20" fmla="*/ 620812 w 1641153"/>
              <a:gd name="connsiteY20" fmla="*/ 542925 h 1934193"/>
              <a:gd name="connsiteX21" fmla="*/ 573187 w 1641153"/>
              <a:gd name="connsiteY21" fmla="*/ 590550 h 1934193"/>
              <a:gd name="connsiteX22" fmla="*/ 544612 w 1641153"/>
              <a:gd name="connsiteY22" fmla="*/ 619125 h 1934193"/>
              <a:gd name="connsiteX23" fmla="*/ 487462 w 1641153"/>
              <a:gd name="connsiteY23" fmla="*/ 647700 h 1934193"/>
              <a:gd name="connsiteX24" fmla="*/ 420787 w 1641153"/>
              <a:gd name="connsiteY24" fmla="*/ 676275 h 1934193"/>
              <a:gd name="connsiteX25" fmla="*/ 392212 w 1641153"/>
              <a:gd name="connsiteY25" fmla="*/ 704850 h 1934193"/>
              <a:gd name="connsiteX26" fmla="*/ 373162 w 1641153"/>
              <a:gd name="connsiteY26" fmla="*/ 733425 h 1934193"/>
              <a:gd name="connsiteX27" fmla="*/ 344587 w 1641153"/>
              <a:gd name="connsiteY27" fmla="*/ 752475 h 1934193"/>
              <a:gd name="connsiteX28" fmla="*/ 316012 w 1641153"/>
              <a:gd name="connsiteY28" fmla="*/ 838200 h 1934193"/>
              <a:gd name="connsiteX29" fmla="*/ 306487 w 1641153"/>
              <a:gd name="connsiteY29" fmla="*/ 866775 h 1934193"/>
              <a:gd name="connsiteX30" fmla="*/ 296962 w 1641153"/>
              <a:gd name="connsiteY30" fmla="*/ 1209675 h 1934193"/>
              <a:gd name="connsiteX31" fmla="*/ 277912 w 1641153"/>
              <a:gd name="connsiteY31" fmla="*/ 1238250 h 1934193"/>
              <a:gd name="connsiteX32" fmla="*/ 268387 w 1641153"/>
              <a:gd name="connsiteY32" fmla="*/ 1266825 h 1934193"/>
              <a:gd name="connsiteX33" fmla="*/ 230287 w 1641153"/>
              <a:gd name="connsiteY33" fmla="*/ 1323975 h 1934193"/>
              <a:gd name="connsiteX34" fmla="*/ 192187 w 1641153"/>
              <a:gd name="connsiteY34" fmla="*/ 1381125 h 1934193"/>
              <a:gd name="connsiteX35" fmla="*/ 173137 w 1641153"/>
              <a:gd name="connsiteY35" fmla="*/ 1409700 h 1934193"/>
              <a:gd name="connsiteX36" fmla="*/ 154087 w 1641153"/>
              <a:gd name="connsiteY36" fmla="*/ 1476375 h 1934193"/>
              <a:gd name="connsiteX37" fmla="*/ 144562 w 1641153"/>
              <a:gd name="connsiteY37" fmla="*/ 1504950 h 1934193"/>
              <a:gd name="connsiteX38" fmla="*/ 135037 w 1641153"/>
              <a:gd name="connsiteY38" fmla="*/ 1543050 h 1934193"/>
              <a:gd name="connsiteX39" fmla="*/ 125512 w 1641153"/>
              <a:gd name="connsiteY39" fmla="*/ 1571625 h 1934193"/>
              <a:gd name="connsiteX40" fmla="*/ 87412 w 1641153"/>
              <a:gd name="connsiteY40" fmla="*/ 1628775 h 1934193"/>
              <a:gd name="connsiteX41" fmla="*/ 68362 w 1641153"/>
              <a:gd name="connsiteY41" fmla="*/ 1743075 h 1934193"/>
              <a:gd name="connsiteX42" fmla="*/ 49312 w 1641153"/>
              <a:gd name="connsiteY42" fmla="*/ 1800225 h 1934193"/>
              <a:gd name="connsiteX43" fmla="*/ 20737 w 1641153"/>
              <a:gd name="connsiteY43" fmla="*/ 1828800 h 1934193"/>
              <a:gd name="connsiteX44" fmla="*/ 30262 w 1641153"/>
              <a:gd name="connsiteY44" fmla="*/ 1905000 h 1934193"/>
              <a:gd name="connsiteX45" fmla="*/ 163612 w 1641153"/>
              <a:gd name="connsiteY45" fmla="*/ 1876425 h 1934193"/>
              <a:gd name="connsiteX46" fmla="*/ 363637 w 1641153"/>
              <a:gd name="connsiteY46" fmla="*/ 1895475 h 1934193"/>
              <a:gd name="connsiteX47" fmla="*/ 725587 w 1641153"/>
              <a:gd name="connsiteY47" fmla="*/ 1895475 h 1934193"/>
              <a:gd name="connsiteX48" fmla="*/ 1087537 w 1641153"/>
              <a:gd name="connsiteY48" fmla="*/ 1895475 h 1934193"/>
              <a:gd name="connsiteX49" fmla="*/ 1144687 w 1641153"/>
              <a:gd name="connsiteY49" fmla="*/ 1914525 h 1934193"/>
              <a:gd name="connsiteX50" fmla="*/ 1182787 w 1641153"/>
              <a:gd name="connsiteY50" fmla="*/ 1924050 h 1934193"/>
              <a:gd name="connsiteX51" fmla="*/ 1211362 w 1641153"/>
              <a:gd name="connsiteY51" fmla="*/ 1933575 h 1934193"/>
              <a:gd name="connsiteX52" fmla="*/ 1582837 w 1641153"/>
              <a:gd name="connsiteY52" fmla="*/ 1905000 h 1934193"/>
              <a:gd name="connsiteX53" fmla="*/ 1639987 w 1641153"/>
              <a:gd name="connsiteY53" fmla="*/ 1885950 h 1934193"/>
              <a:gd name="connsiteX0" fmla="*/ 1630462 w 1642103"/>
              <a:gd name="connsiteY0" fmla="*/ 0 h 1924257"/>
              <a:gd name="connsiteX1" fmla="*/ 1530450 w 1642103"/>
              <a:gd name="connsiteY1" fmla="*/ 2381 h 1924257"/>
              <a:gd name="connsiteX2" fmla="*/ 1406625 w 1642103"/>
              <a:gd name="connsiteY2" fmla="*/ 11906 h 1924257"/>
              <a:gd name="connsiteX3" fmla="*/ 1342331 w 1642103"/>
              <a:gd name="connsiteY3" fmla="*/ 11906 h 1924257"/>
              <a:gd name="connsiteX4" fmla="*/ 1247080 w 1642103"/>
              <a:gd name="connsiteY4" fmla="*/ 30957 h 1924257"/>
              <a:gd name="connsiteX5" fmla="*/ 1194693 w 1642103"/>
              <a:gd name="connsiteY5" fmla="*/ 40481 h 1924257"/>
              <a:gd name="connsiteX6" fmla="*/ 1142305 w 1642103"/>
              <a:gd name="connsiteY6" fmla="*/ 59531 h 1924257"/>
              <a:gd name="connsiteX7" fmla="*/ 1039912 w 1642103"/>
              <a:gd name="connsiteY7" fmla="*/ 80962 h 1924257"/>
              <a:gd name="connsiteX8" fmla="*/ 1008956 w 1642103"/>
              <a:gd name="connsiteY8" fmla="*/ 111919 h 1924257"/>
              <a:gd name="connsiteX9" fmla="*/ 954187 w 1642103"/>
              <a:gd name="connsiteY9" fmla="*/ 154782 h 1924257"/>
              <a:gd name="connsiteX10" fmla="*/ 906562 w 1642103"/>
              <a:gd name="connsiteY10" fmla="*/ 180975 h 1924257"/>
              <a:gd name="connsiteX11" fmla="*/ 868462 w 1642103"/>
              <a:gd name="connsiteY11" fmla="*/ 176212 h 1924257"/>
              <a:gd name="connsiteX12" fmla="*/ 842268 w 1642103"/>
              <a:gd name="connsiteY12" fmla="*/ 152400 h 1924257"/>
              <a:gd name="connsiteX13" fmla="*/ 808930 w 1642103"/>
              <a:gd name="connsiteY13" fmla="*/ 138113 h 1924257"/>
              <a:gd name="connsiteX14" fmla="*/ 775593 w 1642103"/>
              <a:gd name="connsiteY14" fmla="*/ 188118 h 1924257"/>
              <a:gd name="connsiteX15" fmla="*/ 742256 w 1642103"/>
              <a:gd name="connsiteY15" fmla="*/ 242887 h 1924257"/>
              <a:gd name="connsiteX16" fmla="*/ 658912 w 1642103"/>
              <a:gd name="connsiteY16" fmla="*/ 400050 h 1924257"/>
              <a:gd name="connsiteX17" fmla="*/ 649387 w 1642103"/>
              <a:gd name="connsiteY17" fmla="*/ 428625 h 1924257"/>
              <a:gd name="connsiteX18" fmla="*/ 663674 w 1642103"/>
              <a:gd name="connsiteY18" fmla="*/ 459581 h 1924257"/>
              <a:gd name="connsiteX19" fmla="*/ 644624 w 1642103"/>
              <a:gd name="connsiteY19" fmla="*/ 507207 h 1924257"/>
              <a:gd name="connsiteX20" fmla="*/ 620812 w 1642103"/>
              <a:gd name="connsiteY20" fmla="*/ 542925 h 1924257"/>
              <a:gd name="connsiteX21" fmla="*/ 573187 w 1642103"/>
              <a:gd name="connsiteY21" fmla="*/ 590550 h 1924257"/>
              <a:gd name="connsiteX22" fmla="*/ 544612 w 1642103"/>
              <a:gd name="connsiteY22" fmla="*/ 619125 h 1924257"/>
              <a:gd name="connsiteX23" fmla="*/ 487462 w 1642103"/>
              <a:gd name="connsiteY23" fmla="*/ 647700 h 1924257"/>
              <a:gd name="connsiteX24" fmla="*/ 420787 w 1642103"/>
              <a:gd name="connsiteY24" fmla="*/ 676275 h 1924257"/>
              <a:gd name="connsiteX25" fmla="*/ 392212 w 1642103"/>
              <a:gd name="connsiteY25" fmla="*/ 704850 h 1924257"/>
              <a:gd name="connsiteX26" fmla="*/ 373162 w 1642103"/>
              <a:gd name="connsiteY26" fmla="*/ 733425 h 1924257"/>
              <a:gd name="connsiteX27" fmla="*/ 344587 w 1642103"/>
              <a:gd name="connsiteY27" fmla="*/ 752475 h 1924257"/>
              <a:gd name="connsiteX28" fmla="*/ 316012 w 1642103"/>
              <a:gd name="connsiteY28" fmla="*/ 838200 h 1924257"/>
              <a:gd name="connsiteX29" fmla="*/ 306487 w 1642103"/>
              <a:gd name="connsiteY29" fmla="*/ 866775 h 1924257"/>
              <a:gd name="connsiteX30" fmla="*/ 296962 w 1642103"/>
              <a:gd name="connsiteY30" fmla="*/ 1209675 h 1924257"/>
              <a:gd name="connsiteX31" fmla="*/ 277912 w 1642103"/>
              <a:gd name="connsiteY31" fmla="*/ 1238250 h 1924257"/>
              <a:gd name="connsiteX32" fmla="*/ 268387 w 1642103"/>
              <a:gd name="connsiteY32" fmla="*/ 1266825 h 1924257"/>
              <a:gd name="connsiteX33" fmla="*/ 230287 w 1642103"/>
              <a:gd name="connsiteY33" fmla="*/ 1323975 h 1924257"/>
              <a:gd name="connsiteX34" fmla="*/ 192187 w 1642103"/>
              <a:gd name="connsiteY34" fmla="*/ 1381125 h 1924257"/>
              <a:gd name="connsiteX35" fmla="*/ 173137 w 1642103"/>
              <a:gd name="connsiteY35" fmla="*/ 1409700 h 1924257"/>
              <a:gd name="connsiteX36" fmla="*/ 154087 w 1642103"/>
              <a:gd name="connsiteY36" fmla="*/ 1476375 h 1924257"/>
              <a:gd name="connsiteX37" fmla="*/ 144562 w 1642103"/>
              <a:gd name="connsiteY37" fmla="*/ 1504950 h 1924257"/>
              <a:gd name="connsiteX38" fmla="*/ 135037 w 1642103"/>
              <a:gd name="connsiteY38" fmla="*/ 1543050 h 1924257"/>
              <a:gd name="connsiteX39" fmla="*/ 125512 w 1642103"/>
              <a:gd name="connsiteY39" fmla="*/ 1571625 h 1924257"/>
              <a:gd name="connsiteX40" fmla="*/ 87412 w 1642103"/>
              <a:gd name="connsiteY40" fmla="*/ 1628775 h 1924257"/>
              <a:gd name="connsiteX41" fmla="*/ 68362 w 1642103"/>
              <a:gd name="connsiteY41" fmla="*/ 1743075 h 1924257"/>
              <a:gd name="connsiteX42" fmla="*/ 49312 w 1642103"/>
              <a:gd name="connsiteY42" fmla="*/ 1800225 h 1924257"/>
              <a:gd name="connsiteX43" fmla="*/ 20737 w 1642103"/>
              <a:gd name="connsiteY43" fmla="*/ 1828800 h 1924257"/>
              <a:gd name="connsiteX44" fmla="*/ 30262 w 1642103"/>
              <a:gd name="connsiteY44" fmla="*/ 1905000 h 1924257"/>
              <a:gd name="connsiteX45" fmla="*/ 163612 w 1642103"/>
              <a:gd name="connsiteY45" fmla="*/ 1876425 h 1924257"/>
              <a:gd name="connsiteX46" fmla="*/ 363637 w 1642103"/>
              <a:gd name="connsiteY46" fmla="*/ 1895475 h 1924257"/>
              <a:gd name="connsiteX47" fmla="*/ 725587 w 1642103"/>
              <a:gd name="connsiteY47" fmla="*/ 1895475 h 1924257"/>
              <a:gd name="connsiteX48" fmla="*/ 1087537 w 1642103"/>
              <a:gd name="connsiteY48" fmla="*/ 1895475 h 1924257"/>
              <a:gd name="connsiteX49" fmla="*/ 1144687 w 1642103"/>
              <a:gd name="connsiteY49" fmla="*/ 1914525 h 1924257"/>
              <a:gd name="connsiteX50" fmla="*/ 1182787 w 1642103"/>
              <a:gd name="connsiteY50" fmla="*/ 1924050 h 1924257"/>
              <a:gd name="connsiteX51" fmla="*/ 1582837 w 1642103"/>
              <a:gd name="connsiteY51" fmla="*/ 1905000 h 1924257"/>
              <a:gd name="connsiteX52" fmla="*/ 1639987 w 1642103"/>
              <a:gd name="connsiteY52" fmla="*/ 1885950 h 1924257"/>
              <a:gd name="connsiteX0" fmla="*/ 1630462 w 1643673"/>
              <a:gd name="connsiteY0" fmla="*/ 0 h 1914525"/>
              <a:gd name="connsiteX1" fmla="*/ 1530450 w 1643673"/>
              <a:gd name="connsiteY1" fmla="*/ 2381 h 1914525"/>
              <a:gd name="connsiteX2" fmla="*/ 1406625 w 1643673"/>
              <a:gd name="connsiteY2" fmla="*/ 11906 h 1914525"/>
              <a:gd name="connsiteX3" fmla="*/ 1342331 w 1643673"/>
              <a:gd name="connsiteY3" fmla="*/ 11906 h 1914525"/>
              <a:gd name="connsiteX4" fmla="*/ 1247080 w 1643673"/>
              <a:gd name="connsiteY4" fmla="*/ 30957 h 1914525"/>
              <a:gd name="connsiteX5" fmla="*/ 1194693 w 1643673"/>
              <a:gd name="connsiteY5" fmla="*/ 40481 h 1914525"/>
              <a:gd name="connsiteX6" fmla="*/ 1142305 w 1643673"/>
              <a:gd name="connsiteY6" fmla="*/ 59531 h 1914525"/>
              <a:gd name="connsiteX7" fmla="*/ 1039912 w 1643673"/>
              <a:gd name="connsiteY7" fmla="*/ 80962 h 1914525"/>
              <a:gd name="connsiteX8" fmla="*/ 1008956 w 1643673"/>
              <a:gd name="connsiteY8" fmla="*/ 111919 h 1914525"/>
              <a:gd name="connsiteX9" fmla="*/ 954187 w 1643673"/>
              <a:gd name="connsiteY9" fmla="*/ 154782 h 1914525"/>
              <a:gd name="connsiteX10" fmla="*/ 906562 w 1643673"/>
              <a:gd name="connsiteY10" fmla="*/ 180975 h 1914525"/>
              <a:gd name="connsiteX11" fmla="*/ 868462 w 1643673"/>
              <a:gd name="connsiteY11" fmla="*/ 176212 h 1914525"/>
              <a:gd name="connsiteX12" fmla="*/ 842268 w 1643673"/>
              <a:gd name="connsiteY12" fmla="*/ 152400 h 1914525"/>
              <a:gd name="connsiteX13" fmla="*/ 808930 w 1643673"/>
              <a:gd name="connsiteY13" fmla="*/ 138113 h 1914525"/>
              <a:gd name="connsiteX14" fmla="*/ 775593 w 1643673"/>
              <a:gd name="connsiteY14" fmla="*/ 188118 h 1914525"/>
              <a:gd name="connsiteX15" fmla="*/ 742256 w 1643673"/>
              <a:gd name="connsiteY15" fmla="*/ 242887 h 1914525"/>
              <a:gd name="connsiteX16" fmla="*/ 658912 w 1643673"/>
              <a:gd name="connsiteY16" fmla="*/ 400050 h 1914525"/>
              <a:gd name="connsiteX17" fmla="*/ 649387 w 1643673"/>
              <a:gd name="connsiteY17" fmla="*/ 428625 h 1914525"/>
              <a:gd name="connsiteX18" fmla="*/ 663674 w 1643673"/>
              <a:gd name="connsiteY18" fmla="*/ 459581 h 1914525"/>
              <a:gd name="connsiteX19" fmla="*/ 644624 w 1643673"/>
              <a:gd name="connsiteY19" fmla="*/ 507207 h 1914525"/>
              <a:gd name="connsiteX20" fmla="*/ 620812 w 1643673"/>
              <a:gd name="connsiteY20" fmla="*/ 542925 h 1914525"/>
              <a:gd name="connsiteX21" fmla="*/ 573187 w 1643673"/>
              <a:gd name="connsiteY21" fmla="*/ 590550 h 1914525"/>
              <a:gd name="connsiteX22" fmla="*/ 544612 w 1643673"/>
              <a:gd name="connsiteY22" fmla="*/ 619125 h 1914525"/>
              <a:gd name="connsiteX23" fmla="*/ 487462 w 1643673"/>
              <a:gd name="connsiteY23" fmla="*/ 647700 h 1914525"/>
              <a:gd name="connsiteX24" fmla="*/ 420787 w 1643673"/>
              <a:gd name="connsiteY24" fmla="*/ 676275 h 1914525"/>
              <a:gd name="connsiteX25" fmla="*/ 392212 w 1643673"/>
              <a:gd name="connsiteY25" fmla="*/ 704850 h 1914525"/>
              <a:gd name="connsiteX26" fmla="*/ 373162 w 1643673"/>
              <a:gd name="connsiteY26" fmla="*/ 733425 h 1914525"/>
              <a:gd name="connsiteX27" fmla="*/ 344587 w 1643673"/>
              <a:gd name="connsiteY27" fmla="*/ 752475 h 1914525"/>
              <a:gd name="connsiteX28" fmla="*/ 316012 w 1643673"/>
              <a:gd name="connsiteY28" fmla="*/ 838200 h 1914525"/>
              <a:gd name="connsiteX29" fmla="*/ 306487 w 1643673"/>
              <a:gd name="connsiteY29" fmla="*/ 866775 h 1914525"/>
              <a:gd name="connsiteX30" fmla="*/ 296962 w 1643673"/>
              <a:gd name="connsiteY30" fmla="*/ 1209675 h 1914525"/>
              <a:gd name="connsiteX31" fmla="*/ 277912 w 1643673"/>
              <a:gd name="connsiteY31" fmla="*/ 1238250 h 1914525"/>
              <a:gd name="connsiteX32" fmla="*/ 268387 w 1643673"/>
              <a:gd name="connsiteY32" fmla="*/ 1266825 h 1914525"/>
              <a:gd name="connsiteX33" fmla="*/ 230287 w 1643673"/>
              <a:gd name="connsiteY33" fmla="*/ 1323975 h 1914525"/>
              <a:gd name="connsiteX34" fmla="*/ 192187 w 1643673"/>
              <a:gd name="connsiteY34" fmla="*/ 1381125 h 1914525"/>
              <a:gd name="connsiteX35" fmla="*/ 173137 w 1643673"/>
              <a:gd name="connsiteY35" fmla="*/ 1409700 h 1914525"/>
              <a:gd name="connsiteX36" fmla="*/ 154087 w 1643673"/>
              <a:gd name="connsiteY36" fmla="*/ 1476375 h 1914525"/>
              <a:gd name="connsiteX37" fmla="*/ 144562 w 1643673"/>
              <a:gd name="connsiteY37" fmla="*/ 1504950 h 1914525"/>
              <a:gd name="connsiteX38" fmla="*/ 135037 w 1643673"/>
              <a:gd name="connsiteY38" fmla="*/ 1543050 h 1914525"/>
              <a:gd name="connsiteX39" fmla="*/ 125512 w 1643673"/>
              <a:gd name="connsiteY39" fmla="*/ 1571625 h 1914525"/>
              <a:gd name="connsiteX40" fmla="*/ 87412 w 1643673"/>
              <a:gd name="connsiteY40" fmla="*/ 1628775 h 1914525"/>
              <a:gd name="connsiteX41" fmla="*/ 68362 w 1643673"/>
              <a:gd name="connsiteY41" fmla="*/ 1743075 h 1914525"/>
              <a:gd name="connsiteX42" fmla="*/ 49312 w 1643673"/>
              <a:gd name="connsiteY42" fmla="*/ 1800225 h 1914525"/>
              <a:gd name="connsiteX43" fmla="*/ 20737 w 1643673"/>
              <a:gd name="connsiteY43" fmla="*/ 1828800 h 1914525"/>
              <a:gd name="connsiteX44" fmla="*/ 30262 w 1643673"/>
              <a:gd name="connsiteY44" fmla="*/ 1905000 h 1914525"/>
              <a:gd name="connsiteX45" fmla="*/ 163612 w 1643673"/>
              <a:gd name="connsiteY45" fmla="*/ 1876425 h 1914525"/>
              <a:gd name="connsiteX46" fmla="*/ 363637 w 1643673"/>
              <a:gd name="connsiteY46" fmla="*/ 1895475 h 1914525"/>
              <a:gd name="connsiteX47" fmla="*/ 725587 w 1643673"/>
              <a:gd name="connsiteY47" fmla="*/ 1895475 h 1914525"/>
              <a:gd name="connsiteX48" fmla="*/ 1087537 w 1643673"/>
              <a:gd name="connsiteY48" fmla="*/ 1895475 h 1914525"/>
              <a:gd name="connsiteX49" fmla="*/ 1144687 w 1643673"/>
              <a:gd name="connsiteY49" fmla="*/ 1914525 h 1914525"/>
              <a:gd name="connsiteX50" fmla="*/ 1582837 w 1643673"/>
              <a:gd name="connsiteY50" fmla="*/ 1905000 h 1914525"/>
              <a:gd name="connsiteX51" fmla="*/ 1639987 w 1643673"/>
              <a:gd name="connsiteY51" fmla="*/ 1885950 h 1914525"/>
              <a:gd name="connsiteX0" fmla="*/ 1630462 w 1646485"/>
              <a:gd name="connsiteY0" fmla="*/ 0 h 1905000"/>
              <a:gd name="connsiteX1" fmla="*/ 1530450 w 1646485"/>
              <a:gd name="connsiteY1" fmla="*/ 2381 h 1905000"/>
              <a:gd name="connsiteX2" fmla="*/ 1406625 w 1646485"/>
              <a:gd name="connsiteY2" fmla="*/ 11906 h 1905000"/>
              <a:gd name="connsiteX3" fmla="*/ 1342331 w 1646485"/>
              <a:gd name="connsiteY3" fmla="*/ 11906 h 1905000"/>
              <a:gd name="connsiteX4" fmla="*/ 1247080 w 1646485"/>
              <a:gd name="connsiteY4" fmla="*/ 30957 h 1905000"/>
              <a:gd name="connsiteX5" fmla="*/ 1194693 w 1646485"/>
              <a:gd name="connsiteY5" fmla="*/ 40481 h 1905000"/>
              <a:gd name="connsiteX6" fmla="*/ 1142305 w 1646485"/>
              <a:gd name="connsiteY6" fmla="*/ 59531 h 1905000"/>
              <a:gd name="connsiteX7" fmla="*/ 1039912 w 1646485"/>
              <a:gd name="connsiteY7" fmla="*/ 80962 h 1905000"/>
              <a:gd name="connsiteX8" fmla="*/ 1008956 w 1646485"/>
              <a:gd name="connsiteY8" fmla="*/ 111919 h 1905000"/>
              <a:gd name="connsiteX9" fmla="*/ 954187 w 1646485"/>
              <a:gd name="connsiteY9" fmla="*/ 154782 h 1905000"/>
              <a:gd name="connsiteX10" fmla="*/ 906562 w 1646485"/>
              <a:gd name="connsiteY10" fmla="*/ 180975 h 1905000"/>
              <a:gd name="connsiteX11" fmla="*/ 868462 w 1646485"/>
              <a:gd name="connsiteY11" fmla="*/ 176212 h 1905000"/>
              <a:gd name="connsiteX12" fmla="*/ 842268 w 1646485"/>
              <a:gd name="connsiteY12" fmla="*/ 152400 h 1905000"/>
              <a:gd name="connsiteX13" fmla="*/ 808930 w 1646485"/>
              <a:gd name="connsiteY13" fmla="*/ 138113 h 1905000"/>
              <a:gd name="connsiteX14" fmla="*/ 775593 w 1646485"/>
              <a:gd name="connsiteY14" fmla="*/ 188118 h 1905000"/>
              <a:gd name="connsiteX15" fmla="*/ 742256 w 1646485"/>
              <a:gd name="connsiteY15" fmla="*/ 242887 h 1905000"/>
              <a:gd name="connsiteX16" fmla="*/ 658912 w 1646485"/>
              <a:gd name="connsiteY16" fmla="*/ 400050 h 1905000"/>
              <a:gd name="connsiteX17" fmla="*/ 649387 w 1646485"/>
              <a:gd name="connsiteY17" fmla="*/ 428625 h 1905000"/>
              <a:gd name="connsiteX18" fmla="*/ 663674 w 1646485"/>
              <a:gd name="connsiteY18" fmla="*/ 459581 h 1905000"/>
              <a:gd name="connsiteX19" fmla="*/ 644624 w 1646485"/>
              <a:gd name="connsiteY19" fmla="*/ 507207 h 1905000"/>
              <a:gd name="connsiteX20" fmla="*/ 620812 w 1646485"/>
              <a:gd name="connsiteY20" fmla="*/ 542925 h 1905000"/>
              <a:gd name="connsiteX21" fmla="*/ 573187 w 1646485"/>
              <a:gd name="connsiteY21" fmla="*/ 590550 h 1905000"/>
              <a:gd name="connsiteX22" fmla="*/ 544612 w 1646485"/>
              <a:gd name="connsiteY22" fmla="*/ 619125 h 1905000"/>
              <a:gd name="connsiteX23" fmla="*/ 487462 w 1646485"/>
              <a:gd name="connsiteY23" fmla="*/ 647700 h 1905000"/>
              <a:gd name="connsiteX24" fmla="*/ 420787 w 1646485"/>
              <a:gd name="connsiteY24" fmla="*/ 676275 h 1905000"/>
              <a:gd name="connsiteX25" fmla="*/ 392212 w 1646485"/>
              <a:gd name="connsiteY25" fmla="*/ 704850 h 1905000"/>
              <a:gd name="connsiteX26" fmla="*/ 373162 w 1646485"/>
              <a:gd name="connsiteY26" fmla="*/ 733425 h 1905000"/>
              <a:gd name="connsiteX27" fmla="*/ 344587 w 1646485"/>
              <a:gd name="connsiteY27" fmla="*/ 752475 h 1905000"/>
              <a:gd name="connsiteX28" fmla="*/ 316012 w 1646485"/>
              <a:gd name="connsiteY28" fmla="*/ 838200 h 1905000"/>
              <a:gd name="connsiteX29" fmla="*/ 306487 w 1646485"/>
              <a:gd name="connsiteY29" fmla="*/ 866775 h 1905000"/>
              <a:gd name="connsiteX30" fmla="*/ 296962 w 1646485"/>
              <a:gd name="connsiteY30" fmla="*/ 1209675 h 1905000"/>
              <a:gd name="connsiteX31" fmla="*/ 277912 w 1646485"/>
              <a:gd name="connsiteY31" fmla="*/ 1238250 h 1905000"/>
              <a:gd name="connsiteX32" fmla="*/ 268387 w 1646485"/>
              <a:gd name="connsiteY32" fmla="*/ 1266825 h 1905000"/>
              <a:gd name="connsiteX33" fmla="*/ 230287 w 1646485"/>
              <a:gd name="connsiteY33" fmla="*/ 1323975 h 1905000"/>
              <a:gd name="connsiteX34" fmla="*/ 192187 w 1646485"/>
              <a:gd name="connsiteY34" fmla="*/ 1381125 h 1905000"/>
              <a:gd name="connsiteX35" fmla="*/ 173137 w 1646485"/>
              <a:gd name="connsiteY35" fmla="*/ 1409700 h 1905000"/>
              <a:gd name="connsiteX36" fmla="*/ 154087 w 1646485"/>
              <a:gd name="connsiteY36" fmla="*/ 1476375 h 1905000"/>
              <a:gd name="connsiteX37" fmla="*/ 144562 w 1646485"/>
              <a:gd name="connsiteY37" fmla="*/ 1504950 h 1905000"/>
              <a:gd name="connsiteX38" fmla="*/ 135037 w 1646485"/>
              <a:gd name="connsiteY38" fmla="*/ 1543050 h 1905000"/>
              <a:gd name="connsiteX39" fmla="*/ 125512 w 1646485"/>
              <a:gd name="connsiteY39" fmla="*/ 1571625 h 1905000"/>
              <a:gd name="connsiteX40" fmla="*/ 87412 w 1646485"/>
              <a:gd name="connsiteY40" fmla="*/ 1628775 h 1905000"/>
              <a:gd name="connsiteX41" fmla="*/ 68362 w 1646485"/>
              <a:gd name="connsiteY41" fmla="*/ 1743075 h 1905000"/>
              <a:gd name="connsiteX42" fmla="*/ 49312 w 1646485"/>
              <a:gd name="connsiteY42" fmla="*/ 1800225 h 1905000"/>
              <a:gd name="connsiteX43" fmla="*/ 20737 w 1646485"/>
              <a:gd name="connsiteY43" fmla="*/ 1828800 h 1905000"/>
              <a:gd name="connsiteX44" fmla="*/ 30262 w 1646485"/>
              <a:gd name="connsiteY44" fmla="*/ 1905000 h 1905000"/>
              <a:gd name="connsiteX45" fmla="*/ 163612 w 1646485"/>
              <a:gd name="connsiteY45" fmla="*/ 1876425 h 1905000"/>
              <a:gd name="connsiteX46" fmla="*/ 363637 w 1646485"/>
              <a:gd name="connsiteY46" fmla="*/ 1895475 h 1905000"/>
              <a:gd name="connsiteX47" fmla="*/ 725587 w 1646485"/>
              <a:gd name="connsiteY47" fmla="*/ 1895475 h 1905000"/>
              <a:gd name="connsiteX48" fmla="*/ 1087537 w 1646485"/>
              <a:gd name="connsiteY48" fmla="*/ 1895475 h 1905000"/>
              <a:gd name="connsiteX49" fmla="*/ 1582837 w 1646485"/>
              <a:gd name="connsiteY49" fmla="*/ 1905000 h 1905000"/>
              <a:gd name="connsiteX50" fmla="*/ 1639987 w 1646485"/>
              <a:gd name="connsiteY50" fmla="*/ 1885950 h 1905000"/>
              <a:gd name="connsiteX0" fmla="*/ 1630462 w 1639987"/>
              <a:gd name="connsiteY0" fmla="*/ 0 h 1905000"/>
              <a:gd name="connsiteX1" fmla="*/ 1530450 w 1639987"/>
              <a:gd name="connsiteY1" fmla="*/ 2381 h 1905000"/>
              <a:gd name="connsiteX2" fmla="*/ 1406625 w 1639987"/>
              <a:gd name="connsiteY2" fmla="*/ 11906 h 1905000"/>
              <a:gd name="connsiteX3" fmla="*/ 1342331 w 1639987"/>
              <a:gd name="connsiteY3" fmla="*/ 11906 h 1905000"/>
              <a:gd name="connsiteX4" fmla="*/ 1247080 w 1639987"/>
              <a:gd name="connsiteY4" fmla="*/ 30957 h 1905000"/>
              <a:gd name="connsiteX5" fmla="*/ 1194693 w 1639987"/>
              <a:gd name="connsiteY5" fmla="*/ 40481 h 1905000"/>
              <a:gd name="connsiteX6" fmla="*/ 1142305 w 1639987"/>
              <a:gd name="connsiteY6" fmla="*/ 59531 h 1905000"/>
              <a:gd name="connsiteX7" fmla="*/ 1039912 w 1639987"/>
              <a:gd name="connsiteY7" fmla="*/ 80962 h 1905000"/>
              <a:gd name="connsiteX8" fmla="*/ 1008956 w 1639987"/>
              <a:gd name="connsiteY8" fmla="*/ 111919 h 1905000"/>
              <a:gd name="connsiteX9" fmla="*/ 954187 w 1639987"/>
              <a:gd name="connsiteY9" fmla="*/ 154782 h 1905000"/>
              <a:gd name="connsiteX10" fmla="*/ 906562 w 1639987"/>
              <a:gd name="connsiteY10" fmla="*/ 180975 h 1905000"/>
              <a:gd name="connsiteX11" fmla="*/ 868462 w 1639987"/>
              <a:gd name="connsiteY11" fmla="*/ 176212 h 1905000"/>
              <a:gd name="connsiteX12" fmla="*/ 842268 w 1639987"/>
              <a:gd name="connsiteY12" fmla="*/ 152400 h 1905000"/>
              <a:gd name="connsiteX13" fmla="*/ 808930 w 1639987"/>
              <a:gd name="connsiteY13" fmla="*/ 138113 h 1905000"/>
              <a:gd name="connsiteX14" fmla="*/ 775593 w 1639987"/>
              <a:gd name="connsiteY14" fmla="*/ 188118 h 1905000"/>
              <a:gd name="connsiteX15" fmla="*/ 742256 w 1639987"/>
              <a:gd name="connsiteY15" fmla="*/ 242887 h 1905000"/>
              <a:gd name="connsiteX16" fmla="*/ 658912 w 1639987"/>
              <a:gd name="connsiteY16" fmla="*/ 400050 h 1905000"/>
              <a:gd name="connsiteX17" fmla="*/ 649387 w 1639987"/>
              <a:gd name="connsiteY17" fmla="*/ 428625 h 1905000"/>
              <a:gd name="connsiteX18" fmla="*/ 663674 w 1639987"/>
              <a:gd name="connsiteY18" fmla="*/ 459581 h 1905000"/>
              <a:gd name="connsiteX19" fmla="*/ 644624 w 1639987"/>
              <a:gd name="connsiteY19" fmla="*/ 507207 h 1905000"/>
              <a:gd name="connsiteX20" fmla="*/ 620812 w 1639987"/>
              <a:gd name="connsiteY20" fmla="*/ 542925 h 1905000"/>
              <a:gd name="connsiteX21" fmla="*/ 573187 w 1639987"/>
              <a:gd name="connsiteY21" fmla="*/ 590550 h 1905000"/>
              <a:gd name="connsiteX22" fmla="*/ 544612 w 1639987"/>
              <a:gd name="connsiteY22" fmla="*/ 619125 h 1905000"/>
              <a:gd name="connsiteX23" fmla="*/ 487462 w 1639987"/>
              <a:gd name="connsiteY23" fmla="*/ 647700 h 1905000"/>
              <a:gd name="connsiteX24" fmla="*/ 420787 w 1639987"/>
              <a:gd name="connsiteY24" fmla="*/ 676275 h 1905000"/>
              <a:gd name="connsiteX25" fmla="*/ 392212 w 1639987"/>
              <a:gd name="connsiteY25" fmla="*/ 704850 h 1905000"/>
              <a:gd name="connsiteX26" fmla="*/ 373162 w 1639987"/>
              <a:gd name="connsiteY26" fmla="*/ 733425 h 1905000"/>
              <a:gd name="connsiteX27" fmla="*/ 344587 w 1639987"/>
              <a:gd name="connsiteY27" fmla="*/ 752475 h 1905000"/>
              <a:gd name="connsiteX28" fmla="*/ 316012 w 1639987"/>
              <a:gd name="connsiteY28" fmla="*/ 838200 h 1905000"/>
              <a:gd name="connsiteX29" fmla="*/ 306487 w 1639987"/>
              <a:gd name="connsiteY29" fmla="*/ 866775 h 1905000"/>
              <a:gd name="connsiteX30" fmla="*/ 296962 w 1639987"/>
              <a:gd name="connsiteY30" fmla="*/ 1209675 h 1905000"/>
              <a:gd name="connsiteX31" fmla="*/ 277912 w 1639987"/>
              <a:gd name="connsiteY31" fmla="*/ 1238250 h 1905000"/>
              <a:gd name="connsiteX32" fmla="*/ 268387 w 1639987"/>
              <a:gd name="connsiteY32" fmla="*/ 1266825 h 1905000"/>
              <a:gd name="connsiteX33" fmla="*/ 230287 w 1639987"/>
              <a:gd name="connsiteY33" fmla="*/ 1323975 h 1905000"/>
              <a:gd name="connsiteX34" fmla="*/ 192187 w 1639987"/>
              <a:gd name="connsiteY34" fmla="*/ 1381125 h 1905000"/>
              <a:gd name="connsiteX35" fmla="*/ 173137 w 1639987"/>
              <a:gd name="connsiteY35" fmla="*/ 1409700 h 1905000"/>
              <a:gd name="connsiteX36" fmla="*/ 154087 w 1639987"/>
              <a:gd name="connsiteY36" fmla="*/ 1476375 h 1905000"/>
              <a:gd name="connsiteX37" fmla="*/ 144562 w 1639987"/>
              <a:gd name="connsiteY37" fmla="*/ 1504950 h 1905000"/>
              <a:gd name="connsiteX38" fmla="*/ 135037 w 1639987"/>
              <a:gd name="connsiteY38" fmla="*/ 1543050 h 1905000"/>
              <a:gd name="connsiteX39" fmla="*/ 125512 w 1639987"/>
              <a:gd name="connsiteY39" fmla="*/ 1571625 h 1905000"/>
              <a:gd name="connsiteX40" fmla="*/ 87412 w 1639987"/>
              <a:gd name="connsiteY40" fmla="*/ 1628775 h 1905000"/>
              <a:gd name="connsiteX41" fmla="*/ 68362 w 1639987"/>
              <a:gd name="connsiteY41" fmla="*/ 1743075 h 1905000"/>
              <a:gd name="connsiteX42" fmla="*/ 49312 w 1639987"/>
              <a:gd name="connsiteY42" fmla="*/ 1800225 h 1905000"/>
              <a:gd name="connsiteX43" fmla="*/ 20737 w 1639987"/>
              <a:gd name="connsiteY43" fmla="*/ 1828800 h 1905000"/>
              <a:gd name="connsiteX44" fmla="*/ 30262 w 1639987"/>
              <a:gd name="connsiteY44" fmla="*/ 1905000 h 1905000"/>
              <a:gd name="connsiteX45" fmla="*/ 163612 w 1639987"/>
              <a:gd name="connsiteY45" fmla="*/ 1876425 h 1905000"/>
              <a:gd name="connsiteX46" fmla="*/ 363637 w 1639987"/>
              <a:gd name="connsiteY46" fmla="*/ 1895475 h 1905000"/>
              <a:gd name="connsiteX47" fmla="*/ 725587 w 1639987"/>
              <a:gd name="connsiteY47" fmla="*/ 1895475 h 1905000"/>
              <a:gd name="connsiteX48" fmla="*/ 1087537 w 1639987"/>
              <a:gd name="connsiteY48" fmla="*/ 1895475 h 1905000"/>
              <a:gd name="connsiteX49" fmla="*/ 1639987 w 1639987"/>
              <a:gd name="connsiteY49" fmla="*/ 1885950 h 1905000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322905 w 1665930"/>
              <a:gd name="connsiteY30" fmla="*/ 1209675 h 1896886"/>
              <a:gd name="connsiteX31" fmla="*/ 303855 w 1665930"/>
              <a:gd name="connsiteY31" fmla="*/ 1238250 h 1896886"/>
              <a:gd name="connsiteX32" fmla="*/ 294330 w 1665930"/>
              <a:gd name="connsiteY32" fmla="*/ 1266825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31465 w 1665930"/>
              <a:gd name="connsiteY30" fmla="*/ 1240155 h 1896886"/>
              <a:gd name="connsiteX31" fmla="*/ 303855 w 1665930"/>
              <a:gd name="connsiteY31" fmla="*/ 1238250 h 1896886"/>
              <a:gd name="connsiteX32" fmla="*/ 294330 w 1665930"/>
              <a:gd name="connsiteY32" fmla="*/ 1266825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31465 w 1665930"/>
              <a:gd name="connsiteY30" fmla="*/ 1240155 h 1896886"/>
              <a:gd name="connsiteX31" fmla="*/ 303855 w 1665930"/>
              <a:gd name="connsiteY31" fmla="*/ 1238250 h 1896886"/>
              <a:gd name="connsiteX32" fmla="*/ 294330 w 1665930"/>
              <a:gd name="connsiteY32" fmla="*/ 1266825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31465 w 1665930"/>
              <a:gd name="connsiteY30" fmla="*/ 1240155 h 1896886"/>
              <a:gd name="connsiteX31" fmla="*/ 303855 w 1665930"/>
              <a:gd name="connsiteY31" fmla="*/ 1238250 h 1896886"/>
              <a:gd name="connsiteX32" fmla="*/ 195270 w 1665930"/>
              <a:gd name="connsiteY32" fmla="*/ 1297305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31465 w 1665930"/>
              <a:gd name="connsiteY30" fmla="*/ 1240155 h 1896886"/>
              <a:gd name="connsiteX31" fmla="*/ 197175 w 1665930"/>
              <a:gd name="connsiteY31" fmla="*/ 1337310 h 1896886"/>
              <a:gd name="connsiteX32" fmla="*/ 195270 w 1665930"/>
              <a:gd name="connsiteY32" fmla="*/ 1297305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31465 w 1665930"/>
              <a:gd name="connsiteY30" fmla="*/ 1240155 h 1896886"/>
              <a:gd name="connsiteX31" fmla="*/ 197175 w 1665930"/>
              <a:gd name="connsiteY31" fmla="*/ 1337310 h 1896886"/>
              <a:gd name="connsiteX32" fmla="*/ 209558 w 1665930"/>
              <a:gd name="connsiteY32" fmla="*/ 1209199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31465 w 1665930"/>
              <a:gd name="connsiteY30" fmla="*/ 1240155 h 1896886"/>
              <a:gd name="connsiteX31" fmla="*/ 197175 w 1665930"/>
              <a:gd name="connsiteY31" fmla="*/ 1337310 h 1896886"/>
              <a:gd name="connsiteX32" fmla="*/ 138120 w 1665930"/>
              <a:gd name="connsiteY32" fmla="*/ 1385412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31465 w 1665930"/>
              <a:gd name="connsiteY30" fmla="*/ 1240155 h 1896886"/>
              <a:gd name="connsiteX31" fmla="*/ 173362 w 1665930"/>
              <a:gd name="connsiteY31" fmla="*/ 1192054 h 1896886"/>
              <a:gd name="connsiteX32" fmla="*/ 138120 w 1665930"/>
              <a:gd name="connsiteY32" fmla="*/ 1385412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02890 w 1665930"/>
              <a:gd name="connsiteY30" fmla="*/ 1063942 h 1896886"/>
              <a:gd name="connsiteX31" fmla="*/ 173362 w 1665930"/>
              <a:gd name="connsiteY31" fmla="*/ 1192054 h 1896886"/>
              <a:gd name="connsiteX32" fmla="*/ 138120 w 1665930"/>
              <a:gd name="connsiteY32" fmla="*/ 1385412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02890 w 1665930"/>
              <a:gd name="connsiteY30" fmla="*/ 1063942 h 1896886"/>
              <a:gd name="connsiteX31" fmla="*/ 173362 w 1665930"/>
              <a:gd name="connsiteY31" fmla="*/ 1192054 h 1896886"/>
              <a:gd name="connsiteX32" fmla="*/ 138120 w 1665930"/>
              <a:gd name="connsiteY32" fmla="*/ 1385412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02890 w 1665930"/>
              <a:gd name="connsiteY30" fmla="*/ 1063942 h 1896886"/>
              <a:gd name="connsiteX31" fmla="*/ 159074 w 1665930"/>
              <a:gd name="connsiteY31" fmla="*/ 1175386 h 1896886"/>
              <a:gd name="connsiteX32" fmla="*/ 138120 w 1665930"/>
              <a:gd name="connsiteY32" fmla="*/ 1385412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02890 w 1665930"/>
              <a:gd name="connsiteY30" fmla="*/ 1063942 h 1896886"/>
              <a:gd name="connsiteX31" fmla="*/ 159074 w 1665930"/>
              <a:gd name="connsiteY31" fmla="*/ 1175386 h 1896886"/>
              <a:gd name="connsiteX32" fmla="*/ 190507 w 1665930"/>
              <a:gd name="connsiteY32" fmla="*/ 1249681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02890 w 1665930"/>
              <a:gd name="connsiteY30" fmla="*/ 1063942 h 1896886"/>
              <a:gd name="connsiteX31" fmla="*/ 206699 w 1665930"/>
              <a:gd name="connsiteY31" fmla="*/ 1165861 h 1896886"/>
              <a:gd name="connsiteX32" fmla="*/ 190507 w 1665930"/>
              <a:gd name="connsiteY32" fmla="*/ 1249681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  <a:gd name="connsiteX0" fmla="*/ 1656405 w 1665930"/>
              <a:gd name="connsiteY0" fmla="*/ 0 h 1896886"/>
              <a:gd name="connsiteX1" fmla="*/ 1556393 w 1665930"/>
              <a:gd name="connsiteY1" fmla="*/ 2381 h 1896886"/>
              <a:gd name="connsiteX2" fmla="*/ 1432568 w 1665930"/>
              <a:gd name="connsiteY2" fmla="*/ 11906 h 1896886"/>
              <a:gd name="connsiteX3" fmla="*/ 1368274 w 1665930"/>
              <a:gd name="connsiteY3" fmla="*/ 11906 h 1896886"/>
              <a:gd name="connsiteX4" fmla="*/ 1273023 w 1665930"/>
              <a:gd name="connsiteY4" fmla="*/ 30957 h 1896886"/>
              <a:gd name="connsiteX5" fmla="*/ 1220636 w 1665930"/>
              <a:gd name="connsiteY5" fmla="*/ 40481 h 1896886"/>
              <a:gd name="connsiteX6" fmla="*/ 1168248 w 1665930"/>
              <a:gd name="connsiteY6" fmla="*/ 59531 h 1896886"/>
              <a:gd name="connsiteX7" fmla="*/ 1065855 w 1665930"/>
              <a:gd name="connsiteY7" fmla="*/ 80962 h 1896886"/>
              <a:gd name="connsiteX8" fmla="*/ 1034899 w 1665930"/>
              <a:gd name="connsiteY8" fmla="*/ 111919 h 1896886"/>
              <a:gd name="connsiteX9" fmla="*/ 980130 w 1665930"/>
              <a:gd name="connsiteY9" fmla="*/ 154782 h 1896886"/>
              <a:gd name="connsiteX10" fmla="*/ 932505 w 1665930"/>
              <a:gd name="connsiteY10" fmla="*/ 180975 h 1896886"/>
              <a:gd name="connsiteX11" fmla="*/ 894405 w 1665930"/>
              <a:gd name="connsiteY11" fmla="*/ 176212 h 1896886"/>
              <a:gd name="connsiteX12" fmla="*/ 868211 w 1665930"/>
              <a:gd name="connsiteY12" fmla="*/ 152400 h 1896886"/>
              <a:gd name="connsiteX13" fmla="*/ 834873 w 1665930"/>
              <a:gd name="connsiteY13" fmla="*/ 138113 h 1896886"/>
              <a:gd name="connsiteX14" fmla="*/ 801536 w 1665930"/>
              <a:gd name="connsiteY14" fmla="*/ 188118 h 1896886"/>
              <a:gd name="connsiteX15" fmla="*/ 768199 w 1665930"/>
              <a:gd name="connsiteY15" fmla="*/ 242887 h 1896886"/>
              <a:gd name="connsiteX16" fmla="*/ 684855 w 1665930"/>
              <a:gd name="connsiteY16" fmla="*/ 400050 h 1896886"/>
              <a:gd name="connsiteX17" fmla="*/ 675330 w 1665930"/>
              <a:gd name="connsiteY17" fmla="*/ 428625 h 1896886"/>
              <a:gd name="connsiteX18" fmla="*/ 689617 w 1665930"/>
              <a:gd name="connsiteY18" fmla="*/ 459581 h 1896886"/>
              <a:gd name="connsiteX19" fmla="*/ 670567 w 1665930"/>
              <a:gd name="connsiteY19" fmla="*/ 507207 h 1896886"/>
              <a:gd name="connsiteX20" fmla="*/ 646755 w 1665930"/>
              <a:gd name="connsiteY20" fmla="*/ 542925 h 1896886"/>
              <a:gd name="connsiteX21" fmla="*/ 599130 w 1665930"/>
              <a:gd name="connsiteY21" fmla="*/ 590550 h 1896886"/>
              <a:gd name="connsiteX22" fmla="*/ 570555 w 1665930"/>
              <a:gd name="connsiteY22" fmla="*/ 619125 h 1896886"/>
              <a:gd name="connsiteX23" fmla="*/ 513405 w 1665930"/>
              <a:gd name="connsiteY23" fmla="*/ 647700 h 1896886"/>
              <a:gd name="connsiteX24" fmla="*/ 446730 w 1665930"/>
              <a:gd name="connsiteY24" fmla="*/ 676275 h 1896886"/>
              <a:gd name="connsiteX25" fmla="*/ 418155 w 1665930"/>
              <a:gd name="connsiteY25" fmla="*/ 704850 h 1896886"/>
              <a:gd name="connsiteX26" fmla="*/ 399105 w 1665930"/>
              <a:gd name="connsiteY26" fmla="*/ 733425 h 1896886"/>
              <a:gd name="connsiteX27" fmla="*/ 370530 w 1665930"/>
              <a:gd name="connsiteY27" fmla="*/ 752475 h 1896886"/>
              <a:gd name="connsiteX28" fmla="*/ 341955 w 1665930"/>
              <a:gd name="connsiteY28" fmla="*/ 838200 h 1896886"/>
              <a:gd name="connsiteX29" fmla="*/ 332430 w 1665930"/>
              <a:gd name="connsiteY29" fmla="*/ 866775 h 1896886"/>
              <a:gd name="connsiteX30" fmla="*/ 252897 w 1665930"/>
              <a:gd name="connsiteY30" fmla="*/ 1085374 h 1896886"/>
              <a:gd name="connsiteX31" fmla="*/ 206699 w 1665930"/>
              <a:gd name="connsiteY31" fmla="*/ 1165861 h 1896886"/>
              <a:gd name="connsiteX32" fmla="*/ 190507 w 1665930"/>
              <a:gd name="connsiteY32" fmla="*/ 1249681 h 1896886"/>
              <a:gd name="connsiteX33" fmla="*/ 256230 w 1665930"/>
              <a:gd name="connsiteY33" fmla="*/ 1323975 h 1896886"/>
              <a:gd name="connsiteX34" fmla="*/ 218130 w 1665930"/>
              <a:gd name="connsiteY34" fmla="*/ 1381125 h 1896886"/>
              <a:gd name="connsiteX35" fmla="*/ 199080 w 1665930"/>
              <a:gd name="connsiteY35" fmla="*/ 1409700 h 1896886"/>
              <a:gd name="connsiteX36" fmla="*/ 180030 w 1665930"/>
              <a:gd name="connsiteY36" fmla="*/ 1476375 h 1896886"/>
              <a:gd name="connsiteX37" fmla="*/ 170505 w 1665930"/>
              <a:gd name="connsiteY37" fmla="*/ 1504950 h 1896886"/>
              <a:gd name="connsiteX38" fmla="*/ 160980 w 1665930"/>
              <a:gd name="connsiteY38" fmla="*/ 1543050 h 1896886"/>
              <a:gd name="connsiteX39" fmla="*/ 151455 w 1665930"/>
              <a:gd name="connsiteY39" fmla="*/ 1571625 h 1896886"/>
              <a:gd name="connsiteX40" fmla="*/ 113355 w 1665930"/>
              <a:gd name="connsiteY40" fmla="*/ 1628775 h 1896886"/>
              <a:gd name="connsiteX41" fmla="*/ 94305 w 1665930"/>
              <a:gd name="connsiteY41" fmla="*/ 1743075 h 1896886"/>
              <a:gd name="connsiteX42" fmla="*/ 75255 w 1665930"/>
              <a:gd name="connsiteY42" fmla="*/ 1800225 h 1896886"/>
              <a:gd name="connsiteX43" fmla="*/ 46680 w 1665930"/>
              <a:gd name="connsiteY43" fmla="*/ 1828800 h 1896886"/>
              <a:gd name="connsiteX44" fmla="*/ 18105 w 1665930"/>
              <a:gd name="connsiteY44" fmla="*/ 1879600 h 1896886"/>
              <a:gd name="connsiteX45" fmla="*/ 189555 w 1665930"/>
              <a:gd name="connsiteY45" fmla="*/ 1876425 h 1896886"/>
              <a:gd name="connsiteX46" fmla="*/ 389580 w 1665930"/>
              <a:gd name="connsiteY46" fmla="*/ 1895475 h 1896886"/>
              <a:gd name="connsiteX47" fmla="*/ 751530 w 1665930"/>
              <a:gd name="connsiteY47" fmla="*/ 1895475 h 1896886"/>
              <a:gd name="connsiteX48" fmla="*/ 1113480 w 1665930"/>
              <a:gd name="connsiteY48" fmla="*/ 1895475 h 1896886"/>
              <a:gd name="connsiteX49" fmla="*/ 1665930 w 1665930"/>
              <a:gd name="connsiteY49" fmla="*/ 1885950 h 18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65930" h="1896886">
                <a:moveTo>
                  <a:pt x="1656405" y="0"/>
                </a:moveTo>
                <a:cubicBezTo>
                  <a:pt x="1624655" y="3572"/>
                  <a:pt x="1593699" y="397"/>
                  <a:pt x="1556393" y="2381"/>
                </a:cubicBezTo>
                <a:cubicBezTo>
                  <a:pt x="1519087" y="4365"/>
                  <a:pt x="1463921" y="10319"/>
                  <a:pt x="1432568" y="11906"/>
                </a:cubicBezTo>
                <a:cubicBezTo>
                  <a:pt x="1401215" y="13493"/>
                  <a:pt x="1394865" y="8731"/>
                  <a:pt x="1368274" y="11906"/>
                </a:cubicBezTo>
                <a:cubicBezTo>
                  <a:pt x="1341683" y="15081"/>
                  <a:pt x="1319292" y="25173"/>
                  <a:pt x="1273023" y="30957"/>
                </a:cubicBezTo>
                <a:cubicBezTo>
                  <a:pt x="1263498" y="37307"/>
                  <a:pt x="1238099" y="35719"/>
                  <a:pt x="1220636" y="40481"/>
                </a:cubicBezTo>
                <a:cubicBezTo>
                  <a:pt x="1203174" y="45243"/>
                  <a:pt x="1194045" y="52784"/>
                  <a:pt x="1168248" y="59531"/>
                </a:cubicBezTo>
                <a:cubicBezTo>
                  <a:pt x="1142451" y="66278"/>
                  <a:pt x="1137679" y="57021"/>
                  <a:pt x="1065855" y="80962"/>
                </a:cubicBezTo>
                <a:cubicBezTo>
                  <a:pt x="1059505" y="90487"/>
                  <a:pt x="1049186" y="99616"/>
                  <a:pt x="1034899" y="111919"/>
                </a:cubicBezTo>
                <a:cubicBezTo>
                  <a:pt x="1020612" y="124222"/>
                  <a:pt x="997196" y="143273"/>
                  <a:pt x="980130" y="154782"/>
                </a:cubicBezTo>
                <a:cubicBezTo>
                  <a:pt x="963064" y="166291"/>
                  <a:pt x="946792" y="177403"/>
                  <a:pt x="932505" y="180975"/>
                </a:cubicBezTo>
                <a:cubicBezTo>
                  <a:pt x="918218" y="184547"/>
                  <a:pt x="905121" y="180974"/>
                  <a:pt x="894405" y="176212"/>
                </a:cubicBezTo>
                <a:cubicBezTo>
                  <a:pt x="883689" y="171450"/>
                  <a:pt x="878133" y="158750"/>
                  <a:pt x="868211" y="152400"/>
                </a:cubicBezTo>
                <a:cubicBezTo>
                  <a:pt x="858289" y="146050"/>
                  <a:pt x="845985" y="132160"/>
                  <a:pt x="834873" y="138113"/>
                </a:cubicBezTo>
                <a:cubicBezTo>
                  <a:pt x="823761" y="144066"/>
                  <a:pt x="812648" y="170656"/>
                  <a:pt x="801536" y="188118"/>
                </a:cubicBezTo>
                <a:cubicBezTo>
                  <a:pt x="790424" y="205580"/>
                  <a:pt x="787646" y="207565"/>
                  <a:pt x="768199" y="242887"/>
                </a:cubicBezTo>
                <a:cubicBezTo>
                  <a:pt x="748752" y="278209"/>
                  <a:pt x="700333" y="369094"/>
                  <a:pt x="684855" y="400050"/>
                </a:cubicBezTo>
                <a:cubicBezTo>
                  <a:pt x="669377" y="431006"/>
                  <a:pt x="674536" y="418703"/>
                  <a:pt x="675330" y="428625"/>
                </a:cubicBezTo>
                <a:cubicBezTo>
                  <a:pt x="676124" y="438547"/>
                  <a:pt x="680092" y="453231"/>
                  <a:pt x="689617" y="459581"/>
                </a:cubicBezTo>
                <a:cubicBezTo>
                  <a:pt x="695967" y="478631"/>
                  <a:pt x="677711" y="493316"/>
                  <a:pt x="670567" y="507207"/>
                </a:cubicBezTo>
                <a:cubicBezTo>
                  <a:pt x="663423" y="521098"/>
                  <a:pt x="658661" y="529035"/>
                  <a:pt x="646755" y="542925"/>
                </a:cubicBezTo>
                <a:cubicBezTo>
                  <a:pt x="634849" y="556816"/>
                  <a:pt x="646755" y="550863"/>
                  <a:pt x="599130" y="590550"/>
                </a:cubicBezTo>
                <a:cubicBezTo>
                  <a:pt x="588782" y="599174"/>
                  <a:pt x="580903" y="610501"/>
                  <a:pt x="570555" y="619125"/>
                </a:cubicBezTo>
                <a:cubicBezTo>
                  <a:pt x="529609" y="653247"/>
                  <a:pt x="556363" y="626221"/>
                  <a:pt x="513405" y="647700"/>
                </a:cubicBezTo>
                <a:cubicBezTo>
                  <a:pt x="447626" y="680589"/>
                  <a:pt x="526024" y="656451"/>
                  <a:pt x="446730" y="676275"/>
                </a:cubicBezTo>
                <a:cubicBezTo>
                  <a:pt x="437205" y="685800"/>
                  <a:pt x="426779" y="694502"/>
                  <a:pt x="418155" y="704850"/>
                </a:cubicBezTo>
                <a:cubicBezTo>
                  <a:pt x="410826" y="713644"/>
                  <a:pt x="407200" y="725330"/>
                  <a:pt x="399105" y="733425"/>
                </a:cubicBezTo>
                <a:cubicBezTo>
                  <a:pt x="391010" y="741520"/>
                  <a:pt x="380055" y="746125"/>
                  <a:pt x="370530" y="752475"/>
                </a:cubicBezTo>
                <a:lnTo>
                  <a:pt x="341955" y="838200"/>
                </a:lnTo>
                <a:lnTo>
                  <a:pt x="332430" y="866775"/>
                </a:lnTo>
                <a:cubicBezTo>
                  <a:pt x="329255" y="981075"/>
                  <a:pt x="273852" y="1035526"/>
                  <a:pt x="252897" y="1085374"/>
                </a:cubicBezTo>
                <a:cubicBezTo>
                  <a:pt x="231942" y="1135222"/>
                  <a:pt x="217097" y="1138477"/>
                  <a:pt x="206699" y="1165861"/>
                </a:cubicBezTo>
                <a:cubicBezTo>
                  <a:pt x="196301" y="1193245"/>
                  <a:pt x="182252" y="1223329"/>
                  <a:pt x="190507" y="1249681"/>
                </a:cubicBezTo>
                <a:cubicBezTo>
                  <a:pt x="198762" y="1276033"/>
                  <a:pt x="268930" y="1304925"/>
                  <a:pt x="256230" y="1323975"/>
                </a:cubicBezTo>
                <a:lnTo>
                  <a:pt x="218130" y="1381125"/>
                </a:lnTo>
                <a:cubicBezTo>
                  <a:pt x="211780" y="1390650"/>
                  <a:pt x="202700" y="1398840"/>
                  <a:pt x="199080" y="1409700"/>
                </a:cubicBezTo>
                <a:cubicBezTo>
                  <a:pt x="176242" y="1478213"/>
                  <a:pt x="203950" y="1392654"/>
                  <a:pt x="180030" y="1476375"/>
                </a:cubicBezTo>
                <a:cubicBezTo>
                  <a:pt x="177272" y="1486029"/>
                  <a:pt x="173263" y="1495296"/>
                  <a:pt x="170505" y="1504950"/>
                </a:cubicBezTo>
                <a:cubicBezTo>
                  <a:pt x="166909" y="1517537"/>
                  <a:pt x="164576" y="1530463"/>
                  <a:pt x="160980" y="1543050"/>
                </a:cubicBezTo>
                <a:cubicBezTo>
                  <a:pt x="158222" y="1552704"/>
                  <a:pt x="156331" y="1562848"/>
                  <a:pt x="151455" y="1571625"/>
                </a:cubicBezTo>
                <a:cubicBezTo>
                  <a:pt x="140336" y="1591639"/>
                  <a:pt x="113355" y="1628775"/>
                  <a:pt x="113355" y="1628775"/>
                </a:cubicBezTo>
                <a:cubicBezTo>
                  <a:pt x="109266" y="1657396"/>
                  <a:pt x="102662" y="1712434"/>
                  <a:pt x="94305" y="1743075"/>
                </a:cubicBezTo>
                <a:cubicBezTo>
                  <a:pt x="89021" y="1762448"/>
                  <a:pt x="89454" y="1786026"/>
                  <a:pt x="75255" y="1800225"/>
                </a:cubicBezTo>
                <a:lnTo>
                  <a:pt x="46680" y="1828800"/>
                </a:lnTo>
                <a:cubicBezTo>
                  <a:pt x="24010" y="1896810"/>
                  <a:pt x="-27178" y="1849411"/>
                  <a:pt x="18105" y="1879600"/>
                </a:cubicBezTo>
                <a:cubicBezTo>
                  <a:pt x="113041" y="1855866"/>
                  <a:pt x="106580" y="1890254"/>
                  <a:pt x="189555" y="1876425"/>
                </a:cubicBezTo>
                <a:cubicBezTo>
                  <a:pt x="279691" y="1906470"/>
                  <a:pt x="295918" y="1892300"/>
                  <a:pt x="389580" y="1895475"/>
                </a:cubicBezTo>
                <a:cubicBezTo>
                  <a:pt x="483242" y="1898650"/>
                  <a:pt x="630880" y="1895475"/>
                  <a:pt x="751530" y="1895475"/>
                </a:cubicBezTo>
                <a:lnTo>
                  <a:pt x="1113480" y="1895475"/>
                </a:lnTo>
                <a:lnTo>
                  <a:pt x="1665930" y="1885950"/>
                </a:lnTo>
              </a:path>
            </a:pathLst>
          </a:cu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42494" y="2443378"/>
            <a:ext cx="2678012" cy="172356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247663" y="3104654"/>
            <a:ext cx="415197" cy="8651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010497" y="4480258"/>
            <a:ext cx="849610" cy="184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909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232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Gill Sans MT</vt:lpstr>
      <vt:lpstr>Office Theme</vt:lpstr>
      <vt:lpstr>PowerPoint Presentation</vt:lpstr>
    </vt:vector>
  </TitlesOfParts>
  <Company>NWS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Dutter</dc:creator>
  <cp:lastModifiedBy>Erin Nowlin</cp:lastModifiedBy>
  <cp:revision>6</cp:revision>
  <dcterms:created xsi:type="dcterms:W3CDTF">2019-09-04T19:54:13Z</dcterms:created>
  <dcterms:modified xsi:type="dcterms:W3CDTF">2019-09-05T13:13:20Z</dcterms:modified>
</cp:coreProperties>
</file>